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Override1.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1" r:id="rId1"/>
  </p:sldMasterIdLst>
  <p:notesMasterIdLst>
    <p:notesMasterId r:id="rId56"/>
  </p:notesMasterIdLst>
  <p:handoutMasterIdLst>
    <p:handoutMasterId r:id="rId57"/>
  </p:handoutMasterIdLst>
  <p:sldIdLst>
    <p:sldId id="2147481223" r:id="rId2"/>
    <p:sldId id="2147481224" r:id="rId3"/>
    <p:sldId id="614" r:id="rId4"/>
    <p:sldId id="522" r:id="rId5"/>
    <p:sldId id="2147481225" r:id="rId6"/>
    <p:sldId id="629" r:id="rId7"/>
    <p:sldId id="2147481208" r:id="rId8"/>
    <p:sldId id="2147481217" r:id="rId9"/>
    <p:sldId id="2147481227" r:id="rId10"/>
    <p:sldId id="2147481228" r:id="rId11"/>
    <p:sldId id="2147481226" r:id="rId12"/>
    <p:sldId id="2147481219" r:id="rId13"/>
    <p:sldId id="2147481220" r:id="rId14"/>
    <p:sldId id="2147481221" r:id="rId15"/>
    <p:sldId id="632" r:id="rId16"/>
    <p:sldId id="636" r:id="rId17"/>
    <p:sldId id="635" r:id="rId18"/>
    <p:sldId id="631" r:id="rId19"/>
    <p:sldId id="2144211889" r:id="rId20"/>
    <p:sldId id="637" r:id="rId21"/>
    <p:sldId id="633" r:id="rId22"/>
    <p:sldId id="638" r:id="rId23"/>
    <p:sldId id="2144211888" r:id="rId24"/>
    <p:sldId id="2144211890" r:id="rId25"/>
    <p:sldId id="2144211891" r:id="rId26"/>
    <p:sldId id="2144211892" r:id="rId27"/>
    <p:sldId id="2144211893" r:id="rId28"/>
    <p:sldId id="2144211894" r:id="rId29"/>
    <p:sldId id="2144211895" r:id="rId30"/>
    <p:sldId id="2144211896" r:id="rId31"/>
    <p:sldId id="2144211897" r:id="rId32"/>
    <p:sldId id="2144211898" r:id="rId33"/>
    <p:sldId id="2144211899" r:id="rId34"/>
    <p:sldId id="2144211900" r:id="rId35"/>
    <p:sldId id="2147481186" r:id="rId36"/>
    <p:sldId id="2144211901" r:id="rId37"/>
    <p:sldId id="2147481191" r:id="rId38"/>
    <p:sldId id="2147481188" r:id="rId39"/>
    <p:sldId id="2147481190" r:id="rId40"/>
    <p:sldId id="2147481189" r:id="rId41"/>
    <p:sldId id="2147481264" r:id="rId42"/>
    <p:sldId id="2144211903" r:id="rId43"/>
    <p:sldId id="2144211904" r:id="rId44"/>
    <p:sldId id="2144211905" r:id="rId45"/>
    <p:sldId id="2147481280" r:id="rId46"/>
    <p:sldId id="2147481279" r:id="rId47"/>
    <p:sldId id="2144211906" r:id="rId48"/>
    <p:sldId id="2147481167" r:id="rId49"/>
    <p:sldId id="2147481168" r:id="rId50"/>
    <p:sldId id="2147481222" r:id="rId51"/>
    <p:sldId id="2147481263" r:id="rId52"/>
    <p:sldId id="2147481185" r:id="rId53"/>
    <p:sldId id="518" r:id="rId54"/>
    <p:sldId id="440" r:id="rId55"/>
  </p:sldIdLst>
  <p:sldSz cx="12192000" cy="6858000"/>
  <p:notesSz cx="7315200" cy="12344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All slides" id="{69C79F6C-AA55-485D-BB9F-DB342B159076}">
          <p14:sldIdLst>
            <p14:sldId id="2147481223"/>
            <p14:sldId id="2147481224"/>
            <p14:sldId id="614"/>
            <p14:sldId id="522"/>
            <p14:sldId id="2147481225"/>
            <p14:sldId id="629"/>
            <p14:sldId id="2147481208"/>
            <p14:sldId id="2147481217"/>
            <p14:sldId id="2147481227"/>
            <p14:sldId id="2147481228"/>
            <p14:sldId id="2147481226"/>
            <p14:sldId id="2147481219"/>
            <p14:sldId id="2147481220"/>
            <p14:sldId id="2147481221"/>
            <p14:sldId id="632"/>
            <p14:sldId id="636"/>
            <p14:sldId id="635"/>
            <p14:sldId id="631"/>
            <p14:sldId id="2144211889"/>
            <p14:sldId id="637"/>
            <p14:sldId id="633"/>
            <p14:sldId id="638"/>
            <p14:sldId id="2144211888"/>
            <p14:sldId id="2144211890"/>
            <p14:sldId id="2144211891"/>
            <p14:sldId id="2144211892"/>
            <p14:sldId id="2144211893"/>
            <p14:sldId id="2144211894"/>
            <p14:sldId id="2144211895"/>
            <p14:sldId id="2144211896"/>
            <p14:sldId id="2144211897"/>
            <p14:sldId id="2144211898"/>
            <p14:sldId id="2144211899"/>
            <p14:sldId id="2144211900"/>
            <p14:sldId id="2147481186"/>
            <p14:sldId id="2144211901"/>
            <p14:sldId id="2147481191"/>
            <p14:sldId id="2147481188"/>
            <p14:sldId id="2147481190"/>
            <p14:sldId id="2147481189"/>
            <p14:sldId id="2147481264"/>
            <p14:sldId id="2144211903"/>
            <p14:sldId id="2144211904"/>
            <p14:sldId id="2144211905"/>
            <p14:sldId id="2147481280"/>
            <p14:sldId id="2147481279"/>
            <p14:sldId id="2144211906"/>
            <p14:sldId id="2147481167"/>
            <p14:sldId id="2147481168"/>
            <p14:sldId id="2147481222"/>
            <p14:sldId id="2147481263"/>
            <p14:sldId id="2147481185"/>
            <p14:sldId id="518"/>
            <p14:sldId id="440"/>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3888" userDrawn="1">
          <p15:clr>
            <a:srgbClr val="A4A3A4"/>
          </p15:clr>
        </p15:guide>
        <p15:guide id="2" pos="2304"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helle Howell" initials="MH" lastIdx="4" clrIdx="0">
    <p:extLst>
      <p:ext uri="{19B8F6BF-5375-455C-9EA6-DF929625EA0E}">
        <p15:presenceInfo xmlns:p15="http://schemas.microsoft.com/office/powerpoint/2012/main" userId="Michelle Howel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74241"/>
    <a:srgbClr val="DD9573"/>
    <a:srgbClr val="FDFEFE"/>
    <a:srgbClr val="FEFEFE"/>
    <a:srgbClr val="FFFEFE"/>
    <a:srgbClr val="FFFFFD"/>
    <a:srgbClr val="FFFFFE"/>
    <a:srgbClr val="FFFEFF"/>
    <a:srgbClr val="FEFFFF"/>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073A0DAA-6AF3-43AB-8588-CEC1D06C72B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50" autoAdjust="0"/>
    <p:restoredTop sz="68976" autoAdjust="0"/>
  </p:normalViewPr>
  <p:slideViewPr>
    <p:cSldViewPr snapToGrid="0" showGuides="1">
      <p:cViewPr varScale="1">
        <p:scale>
          <a:sx n="123" d="100"/>
          <a:sy n="123" d="100"/>
        </p:scale>
        <p:origin x="1664" y="184"/>
      </p:cViewPr>
      <p:guideLst>
        <p:guide orient="horz" pos="2160"/>
        <p:guide pos="3840"/>
      </p:guideLst>
    </p:cSldViewPr>
  </p:slideViewPr>
  <p:outlineViewPr>
    <p:cViewPr>
      <p:scale>
        <a:sx n="33" d="100"/>
        <a:sy n="33" d="100"/>
      </p:scale>
      <p:origin x="0" y="-22096"/>
    </p:cViewPr>
  </p:outlineViewPr>
  <p:notesTextViewPr>
    <p:cViewPr>
      <p:scale>
        <a:sx n="1" d="1"/>
        <a:sy n="1" d="1"/>
      </p:scale>
      <p:origin x="0" y="0"/>
    </p:cViewPr>
  </p:notesTextViewPr>
  <p:sorterViewPr>
    <p:cViewPr>
      <p:scale>
        <a:sx n="80" d="100"/>
        <a:sy n="80" d="100"/>
      </p:scale>
      <p:origin x="0" y="0"/>
    </p:cViewPr>
  </p:sorterViewPr>
  <p:notesViewPr>
    <p:cSldViewPr snapToGrid="0" showGuides="1">
      <p:cViewPr varScale="1">
        <p:scale>
          <a:sx n="50" d="100"/>
          <a:sy n="50" d="100"/>
        </p:scale>
        <p:origin x="2804" y="44"/>
      </p:cViewPr>
      <p:guideLst>
        <p:guide orient="horz" pos="3888"/>
        <p:guide pos="2304"/>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commentAuthors" Target="commentAuthors.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handoutMaster" Target="handoutMasters/handout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554425A-3696-4DFB-B808-D2B88F3EB7C0}"/>
              </a:ext>
            </a:extLst>
          </p:cNvPr>
          <p:cNvSpPr>
            <a:spLocks noGrp="1"/>
          </p:cNvSpPr>
          <p:nvPr>
            <p:ph type="hdr" sz="quarter"/>
          </p:nvPr>
        </p:nvSpPr>
        <p:spPr>
          <a:xfrm>
            <a:off x="2" y="1"/>
            <a:ext cx="3169919" cy="619364"/>
          </a:xfrm>
          <a:prstGeom prst="rect">
            <a:avLst/>
          </a:prstGeom>
        </p:spPr>
        <p:txBody>
          <a:bodyPr vert="horz" lIns="112299" tIns="56150" rIns="112299" bIns="56150" rtlCol="0"/>
          <a:lstStyle>
            <a:lvl1pPr algn="l">
              <a:defRPr sz="1600"/>
            </a:lvl1pPr>
          </a:lstStyle>
          <a:p>
            <a:endParaRPr lang="en-US" dirty="0">
              <a:latin typeface="Oracle Sans Tab" panose="020B0503020204020204" pitchFamily="34" charset="0"/>
            </a:endParaRPr>
          </a:p>
        </p:txBody>
      </p:sp>
      <p:sp>
        <p:nvSpPr>
          <p:cNvPr id="3" name="Date Placeholder 2">
            <a:extLst>
              <a:ext uri="{FF2B5EF4-FFF2-40B4-BE49-F238E27FC236}">
                <a16:creationId xmlns:a16="http://schemas.microsoft.com/office/drawing/2014/main" id="{8F51457F-2D60-4187-92B7-C5BBED78E963}"/>
              </a:ext>
            </a:extLst>
          </p:cNvPr>
          <p:cNvSpPr>
            <a:spLocks noGrp="1"/>
          </p:cNvSpPr>
          <p:nvPr>
            <p:ph type="dt" sz="quarter" idx="1"/>
          </p:nvPr>
        </p:nvSpPr>
        <p:spPr>
          <a:xfrm>
            <a:off x="4143589" y="1"/>
            <a:ext cx="3169919" cy="619364"/>
          </a:xfrm>
          <a:prstGeom prst="rect">
            <a:avLst/>
          </a:prstGeom>
        </p:spPr>
        <p:txBody>
          <a:bodyPr vert="horz" lIns="112299" tIns="56150" rIns="112299" bIns="56150" rtlCol="0"/>
          <a:lstStyle>
            <a:lvl1pPr algn="r">
              <a:defRPr sz="1600"/>
            </a:lvl1pPr>
          </a:lstStyle>
          <a:p>
            <a:fld id="{320DD655-51D6-466D-8D72-5C78765FC630}" type="datetimeFigureOut">
              <a:rPr lang="en-US" smtClean="0">
                <a:latin typeface="Oracle Sans Tab" panose="020B0503020204020204" pitchFamily="34" charset="0"/>
              </a:rPr>
              <a:t>10/7/25</a:t>
            </a:fld>
            <a:endParaRPr lang="en-US" dirty="0">
              <a:latin typeface="Oracle Sans Tab" panose="020B0503020204020204" pitchFamily="34" charset="0"/>
            </a:endParaRPr>
          </a:p>
        </p:txBody>
      </p:sp>
      <p:sp>
        <p:nvSpPr>
          <p:cNvPr id="4" name="Footer Placeholder 3">
            <a:extLst>
              <a:ext uri="{FF2B5EF4-FFF2-40B4-BE49-F238E27FC236}">
                <a16:creationId xmlns:a16="http://schemas.microsoft.com/office/drawing/2014/main" id="{53FA8CCD-D5C0-4680-BEFC-52889AACDB6E}"/>
              </a:ext>
            </a:extLst>
          </p:cNvPr>
          <p:cNvSpPr>
            <a:spLocks noGrp="1"/>
          </p:cNvSpPr>
          <p:nvPr>
            <p:ph type="ftr" sz="quarter" idx="2"/>
          </p:nvPr>
        </p:nvSpPr>
        <p:spPr>
          <a:xfrm>
            <a:off x="2" y="11725038"/>
            <a:ext cx="3169919" cy="619362"/>
          </a:xfrm>
          <a:prstGeom prst="rect">
            <a:avLst/>
          </a:prstGeom>
        </p:spPr>
        <p:txBody>
          <a:bodyPr vert="horz" lIns="112299" tIns="56150" rIns="112299" bIns="56150" rtlCol="0" anchor="b"/>
          <a:lstStyle>
            <a:lvl1pPr algn="l">
              <a:defRPr sz="1600"/>
            </a:lvl1pPr>
          </a:lstStyle>
          <a:p>
            <a:endParaRPr lang="en-US" dirty="0">
              <a:latin typeface="Oracle Sans Tab" panose="020B0503020204020204" pitchFamily="34" charset="0"/>
            </a:endParaRPr>
          </a:p>
        </p:txBody>
      </p:sp>
      <p:sp>
        <p:nvSpPr>
          <p:cNvPr id="5" name="Slide Number Placeholder 4">
            <a:extLst>
              <a:ext uri="{FF2B5EF4-FFF2-40B4-BE49-F238E27FC236}">
                <a16:creationId xmlns:a16="http://schemas.microsoft.com/office/drawing/2014/main" id="{3E50B35B-8976-44A2-B80D-FC8BD07A167F}"/>
              </a:ext>
            </a:extLst>
          </p:cNvPr>
          <p:cNvSpPr>
            <a:spLocks noGrp="1"/>
          </p:cNvSpPr>
          <p:nvPr>
            <p:ph type="sldNum" sz="quarter" idx="3"/>
          </p:nvPr>
        </p:nvSpPr>
        <p:spPr>
          <a:xfrm>
            <a:off x="4143589" y="11725038"/>
            <a:ext cx="3169919" cy="619362"/>
          </a:xfrm>
          <a:prstGeom prst="rect">
            <a:avLst/>
          </a:prstGeom>
        </p:spPr>
        <p:txBody>
          <a:bodyPr vert="horz" lIns="112299" tIns="56150" rIns="112299" bIns="56150" rtlCol="0" anchor="b"/>
          <a:lstStyle>
            <a:lvl1pPr algn="r">
              <a:defRPr sz="1600"/>
            </a:lvl1pPr>
          </a:lstStyle>
          <a:p>
            <a:fld id="{9D34DC6F-9D14-4548-8221-51EE6F5B6657}" type="slidenum">
              <a:rPr lang="en-US" smtClean="0">
                <a:latin typeface="Oracle Sans Tab" panose="020B0503020204020204" pitchFamily="34" charset="0"/>
              </a:rPr>
              <a:t>‹N°›</a:t>
            </a:fld>
            <a:endParaRPr lang="en-US" dirty="0">
              <a:latin typeface="Oracle Sans Tab" panose="020B0503020204020204" pitchFamily="34" charset="0"/>
            </a:endParaRPr>
          </a:p>
        </p:txBody>
      </p:sp>
    </p:spTree>
    <p:extLst>
      <p:ext uri="{BB962C8B-B14F-4D97-AF65-F5344CB8AC3E}">
        <p14:creationId xmlns:p14="http://schemas.microsoft.com/office/powerpoint/2010/main" val="126012783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2" y="1"/>
            <a:ext cx="3169919" cy="619364"/>
          </a:xfrm>
          <a:prstGeom prst="rect">
            <a:avLst/>
          </a:prstGeom>
        </p:spPr>
        <p:txBody>
          <a:bodyPr vert="horz" lIns="112299" tIns="56150" rIns="112299" bIns="56150" rtlCol="0"/>
          <a:lstStyle>
            <a:lvl1pPr algn="l">
              <a:defRPr sz="1600">
                <a:latin typeface="Oracle Sans Tab" panose="020B0503020204020204" pitchFamily="34" charset="0"/>
              </a:defRPr>
            </a:lvl1pPr>
          </a:lstStyle>
          <a:p>
            <a:endParaRPr lang="en-US" dirty="0"/>
          </a:p>
        </p:txBody>
      </p:sp>
      <p:sp>
        <p:nvSpPr>
          <p:cNvPr id="3" name="Date Placeholder 2"/>
          <p:cNvSpPr>
            <a:spLocks noGrp="1"/>
          </p:cNvSpPr>
          <p:nvPr>
            <p:ph type="dt" idx="1"/>
          </p:nvPr>
        </p:nvSpPr>
        <p:spPr>
          <a:xfrm>
            <a:off x="4143589" y="1"/>
            <a:ext cx="3169919" cy="619364"/>
          </a:xfrm>
          <a:prstGeom prst="rect">
            <a:avLst/>
          </a:prstGeom>
        </p:spPr>
        <p:txBody>
          <a:bodyPr vert="horz" lIns="112299" tIns="56150" rIns="112299" bIns="56150" rtlCol="0"/>
          <a:lstStyle>
            <a:lvl1pPr algn="r">
              <a:defRPr sz="1600">
                <a:latin typeface="Oracle Sans Tab" panose="020B0503020204020204" pitchFamily="34" charset="0"/>
              </a:defRPr>
            </a:lvl1pPr>
          </a:lstStyle>
          <a:p>
            <a:fld id="{4F9C25BA-F9B0-4418-8CA0-3A9DF1256BA5}" type="datetimeFigureOut">
              <a:rPr lang="en-US" smtClean="0"/>
              <a:pPr/>
              <a:t>10/7/25</a:t>
            </a:fld>
            <a:endParaRPr lang="en-US" dirty="0"/>
          </a:p>
        </p:txBody>
      </p:sp>
      <p:sp>
        <p:nvSpPr>
          <p:cNvPr id="4" name="Slide Image Placeholder 3"/>
          <p:cNvSpPr>
            <a:spLocks noGrp="1" noRot="1" noChangeAspect="1"/>
          </p:cNvSpPr>
          <p:nvPr>
            <p:ph type="sldImg" idx="2"/>
          </p:nvPr>
        </p:nvSpPr>
        <p:spPr>
          <a:xfrm>
            <a:off x="-44450" y="1543050"/>
            <a:ext cx="7404100" cy="4165600"/>
          </a:xfrm>
          <a:prstGeom prst="rect">
            <a:avLst/>
          </a:prstGeom>
          <a:noFill/>
          <a:ln w="12700">
            <a:solidFill>
              <a:prstClr val="black"/>
            </a:solidFill>
          </a:ln>
        </p:spPr>
        <p:txBody>
          <a:bodyPr vert="horz" lIns="112299" tIns="56150" rIns="112299" bIns="56150" rtlCol="0" anchor="ctr"/>
          <a:lstStyle/>
          <a:p>
            <a:endParaRPr lang="en-US" dirty="0"/>
          </a:p>
        </p:txBody>
      </p:sp>
      <p:sp>
        <p:nvSpPr>
          <p:cNvPr id="5" name="Notes Placeholder 4"/>
          <p:cNvSpPr>
            <a:spLocks noGrp="1"/>
          </p:cNvSpPr>
          <p:nvPr>
            <p:ph type="body" sz="quarter" idx="3"/>
          </p:nvPr>
        </p:nvSpPr>
        <p:spPr>
          <a:xfrm>
            <a:off x="731520" y="5940742"/>
            <a:ext cx="5852160" cy="4860608"/>
          </a:xfrm>
          <a:prstGeom prst="rect">
            <a:avLst/>
          </a:prstGeom>
          <a:noFill/>
        </p:spPr>
        <p:txBody>
          <a:bodyPr vert="horz" lIns="0" tIns="0" rIns="0" bIns="0" rtlCol="0">
            <a:noAutofit/>
          </a:bodyPr>
          <a:lstStyle/>
          <a:p>
            <a:pPr marR="0" lvl="0" indent="0" fontAlgn="auto">
              <a:lnSpc>
                <a:spcPct val="95000"/>
              </a:lnSpc>
              <a:spcBef>
                <a:spcPts val="736"/>
              </a:spcBef>
              <a:spcAft>
                <a:spcPts val="0"/>
              </a:spcAft>
              <a:buClrTx/>
              <a:buSzTx/>
              <a:buFont typeface="System Font Regular"/>
              <a:buNone/>
              <a:tabLst/>
            </a:pPr>
            <a:r>
              <a:rPr lang="en-US" dirty="0"/>
              <a:t>Edit Master text styles</a:t>
            </a:r>
          </a:p>
          <a:p>
            <a:pPr marL="449199" marR="0" lvl="1" indent="-224599" fontAlgn="auto">
              <a:lnSpc>
                <a:spcPct val="95000"/>
              </a:lnSpc>
              <a:spcBef>
                <a:spcPts val="736"/>
              </a:spcBef>
              <a:spcAft>
                <a:spcPts val="0"/>
              </a:spcAft>
              <a:buClrTx/>
              <a:buSzPct val="100000"/>
              <a:buFont typeface="Arial" panose="020B0604020202020204" pitchFamily="34" charset="0"/>
              <a:buChar char="•"/>
              <a:tabLst/>
            </a:pPr>
            <a:r>
              <a:rPr lang="en-US" dirty="0"/>
              <a:t>Second level</a:t>
            </a:r>
          </a:p>
          <a:p>
            <a:pPr marL="898397" marR="0" lvl="2" indent="-224599" fontAlgn="auto">
              <a:lnSpc>
                <a:spcPct val="95000"/>
              </a:lnSpc>
              <a:spcBef>
                <a:spcPts val="491"/>
              </a:spcBef>
              <a:spcAft>
                <a:spcPts val="0"/>
              </a:spcAft>
              <a:buClrTx/>
              <a:buSzPct val="120000"/>
              <a:buFont typeface="System Font Regular"/>
              <a:buChar char="-"/>
              <a:tabLst/>
            </a:pPr>
            <a:r>
              <a:rPr lang="en-US" dirty="0"/>
              <a:t>Third level</a:t>
            </a:r>
          </a:p>
          <a:p>
            <a:pPr marL="1347596" marR="0" lvl="3" indent="-224599" fontAlgn="auto">
              <a:lnSpc>
                <a:spcPct val="95000"/>
              </a:lnSpc>
              <a:spcBef>
                <a:spcPts val="491"/>
              </a:spcBef>
              <a:spcAft>
                <a:spcPts val="0"/>
              </a:spcAft>
              <a:buClrTx/>
              <a:buSzPct val="100000"/>
              <a:buFont typeface="System Font Regular"/>
              <a:buChar char="◦"/>
              <a:tabLst/>
            </a:pPr>
            <a:r>
              <a:rPr lang="en-US" dirty="0"/>
              <a:t>Fourth level</a:t>
            </a:r>
          </a:p>
          <a:p>
            <a:pPr marL="1796796" marR="0" lvl="4" indent="-224599" fontAlgn="auto">
              <a:lnSpc>
                <a:spcPct val="95000"/>
              </a:lnSpc>
              <a:spcBef>
                <a:spcPts val="491"/>
              </a:spcBef>
              <a:spcAft>
                <a:spcPts val="0"/>
              </a:spcAft>
              <a:buClrTx/>
              <a:buSzTx/>
              <a:buFont typeface="System Font Regular"/>
              <a:buChar char="•"/>
              <a:tabLst/>
            </a:pPr>
            <a:r>
              <a:rPr lang="en-US" dirty="0"/>
              <a:t>Fifth level</a:t>
            </a:r>
          </a:p>
        </p:txBody>
      </p:sp>
      <p:sp>
        <p:nvSpPr>
          <p:cNvPr id="7" name="Slide Number Placeholder 6"/>
          <p:cNvSpPr>
            <a:spLocks noGrp="1"/>
          </p:cNvSpPr>
          <p:nvPr>
            <p:ph type="sldNum" sz="quarter" idx="5"/>
          </p:nvPr>
        </p:nvSpPr>
        <p:spPr>
          <a:xfrm>
            <a:off x="4143589" y="11725038"/>
            <a:ext cx="3169919" cy="619362"/>
          </a:xfrm>
          <a:prstGeom prst="rect">
            <a:avLst/>
          </a:prstGeom>
        </p:spPr>
        <p:txBody>
          <a:bodyPr vert="horz" lIns="112299" tIns="56150" rIns="112299" bIns="56150" rtlCol="0" anchor="b"/>
          <a:lstStyle>
            <a:lvl1pPr algn="r">
              <a:defRPr sz="1600">
                <a:latin typeface="Oracle Sans Tab" panose="020B0503020204020204" pitchFamily="34" charset="0"/>
              </a:defRPr>
            </a:lvl1pPr>
          </a:lstStyle>
          <a:p>
            <a:fld id="{9EDC5964-3162-43B5-B1EC-63C8D166D7D3}" type="slidenum">
              <a:rPr lang="en-US" smtClean="0"/>
              <a:pPr/>
              <a:t>‹N°›</a:t>
            </a:fld>
            <a:endParaRPr lang="en-US" dirty="0"/>
          </a:p>
        </p:txBody>
      </p:sp>
      <p:sp>
        <p:nvSpPr>
          <p:cNvPr id="6" name="Footer Placeholder 5"/>
          <p:cNvSpPr>
            <a:spLocks noGrp="1"/>
          </p:cNvSpPr>
          <p:nvPr>
            <p:ph type="ftr" sz="quarter" idx="4"/>
          </p:nvPr>
        </p:nvSpPr>
        <p:spPr>
          <a:xfrm>
            <a:off x="2" y="11725038"/>
            <a:ext cx="3169919" cy="619362"/>
          </a:xfrm>
          <a:prstGeom prst="rect">
            <a:avLst/>
          </a:prstGeom>
        </p:spPr>
        <p:txBody>
          <a:bodyPr vert="horz" lIns="112299" tIns="56150" rIns="112299" bIns="56150" rtlCol="0" anchor="b"/>
          <a:lstStyle>
            <a:lvl1pPr algn="l">
              <a:defRPr sz="1600">
                <a:latin typeface="Oracle Sans Tab" panose="020B0503020204020204" pitchFamily="34" charset="0"/>
              </a:defRPr>
            </a:lvl1pPr>
          </a:lstStyle>
          <a:p>
            <a:endParaRPr lang="en-US" dirty="0"/>
          </a:p>
        </p:txBody>
      </p:sp>
    </p:spTree>
    <p:extLst>
      <p:ext uri="{BB962C8B-B14F-4D97-AF65-F5344CB8AC3E}">
        <p14:creationId xmlns:p14="http://schemas.microsoft.com/office/powerpoint/2010/main" val="684971693"/>
      </p:ext>
    </p:extLst>
  </p:cSld>
  <p:clrMap bg1="lt1" tx1="dk1" bg2="lt2" tx2="dk2" accent1="accent1" accent2="accent2" accent3="accent3" accent4="accent4" accent5="accent5" accent6="accent6" hlink="hlink" folHlink="folHlink"/>
  <p:notesStyle>
    <a:lvl1pPr marL="0" algn="l" defTabSz="914400" rtl="0" eaLnBrk="1" latinLnBrk="0" hangingPunct="1">
      <a:defRPr lang="en-US" sz="1200" b="0" i="0" kern="1200">
        <a:solidFill>
          <a:schemeClr val="tx1"/>
        </a:solidFill>
        <a:latin typeface="Oracle Sans Tab" panose="020B0503020204020204" pitchFamily="34" charset="0"/>
        <a:ea typeface="+mn-ea"/>
        <a:cs typeface="Oracle Sans Tab" panose="020B0503020204020204" pitchFamily="34" charset="0"/>
      </a:defRPr>
    </a:lvl1pPr>
    <a:lvl2pPr marL="457200" algn="l" defTabSz="914400" rtl="0" eaLnBrk="1" latinLnBrk="0" hangingPunct="1">
      <a:defRPr lang="en-US" sz="1200" b="0" i="0" kern="1200">
        <a:solidFill>
          <a:schemeClr val="tx1"/>
        </a:solidFill>
        <a:latin typeface="Oracle Sans Tab" panose="020B0503020204020204" pitchFamily="34" charset="0"/>
        <a:ea typeface="+mn-ea"/>
        <a:cs typeface="Oracle Sans Tab" panose="020B0503020204020204" pitchFamily="34" charset="0"/>
      </a:defRPr>
    </a:lvl2pPr>
    <a:lvl3pPr marL="914400" algn="l" defTabSz="914400" rtl="0" eaLnBrk="1" latinLnBrk="0" hangingPunct="1">
      <a:defRPr lang="en-US" sz="1100" kern="1200">
        <a:solidFill>
          <a:schemeClr val="tx1"/>
        </a:solidFill>
        <a:latin typeface="Oracle Sans Tab Light" panose="020B0403020204020204" pitchFamily="34" charset="0"/>
        <a:ea typeface="+mn-ea"/>
        <a:cs typeface="Oracle Sans Tab Light" panose="020B0403020204020204" pitchFamily="34" charset="0"/>
      </a:defRPr>
    </a:lvl3pPr>
    <a:lvl4pPr marL="1371600" algn="l" defTabSz="914400" rtl="0" eaLnBrk="1" latinLnBrk="0" hangingPunct="1">
      <a:defRPr lang="en-US" sz="1050" kern="1200">
        <a:solidFill>
          <a:schemeClr val="tx1"/>
        </a:solidFill>
        <a:latin typeface="Oracle Sans Tab Light" panose="020B0403020204020204" pitchFamily="34" charset="0"/>
        <a:ea typeface="+mn-ea"/>
        <a:cs typeface="Oracle Sans Tab Light" panose="020B0403020204020204" pitchFamily="34" charset="0"/>
      </a:defRPr>
    </a:lvl4pPr>
    <a:lvl5pPr marL="1828800" algn="l" defTabSz="914400" rtl="0" eaLnBrk="1" latinLnBrk="0" hangingPunct="1">
      <a:defRPr lang="en-US" sz="1000" kern="1200">
        <a:solidFill>
          <a:schemeClr val="tx1"/>
        </a:solidFill>
        <a:latin typeface="Oracle Sans Tab Light" panose="020B0403020204020204" pitchFamily="34" charset="0"/>
        <a:ea typeface="+mn-ea"/>
        <a:cs typeface="Oracle Sans Tab Light" panose="020B0403020204020204"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9EDC5964-3162-43B5-B1EC-63C8D166D7D3}" type="slidenum">
              <a:rPr lang="en-US" smtClean="0"/>
              <a:pPr/>
              <a:t>5</a:t>
            </a:fld>
            <a:endParaRPr lang="en-US" dirty="0"/>
          </a:p>
        </p:txBody>
      </p:sp>
    </p:spTree>
    <p:extLst>
      <p:ext uri="{BB962C8B-B14F-4D97-AF65-F5344CB8AC3E}">
        <p14:creationId xmlns:p14="http://schemas.microsoft.com/office/powerpoint/2010/main" val="37285362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buNone/>
            </a:pPr>
            <a:endParaRPr lang="fr-CH" dirty="0"/>
          </a:p>
        </p:txBody>
      </p:sp>
      <p:sp>
        <p:nvSpPr>
          <p:cNvPr id="4" name="Espace réservé du numéro de diapositive 3"/>
          <p:cNvSpPr>
            <a:spLocks noGrp="1"/>
          </p:cNvSpPr>
          <p:nvPr>
            <p:ph type="sldNum" sz="quarter" idx="5"/>
          </p:nvPr>
        </p:nvSpPr>
        <p:spPr/>
        <p:txBody>
          <a:bodyPr/>
          <a:lstStyle/>
          <a:p>
            <a:fld id="{9EDC5964-3162-43B5-B1EC-63C8D166D7D3}" type="slidenum">
              <a:rPr lang="en-US" smtClean="0"/>
              <a:pPr/>
              <a:t>25</a:t>
            </a:fld>
            <a:endParaRPr lang="en-US" dirty="0"/>
          </a:p>
        </p:txBody>
      </p:sp>
    </p:spTree>
    <p:extLst>
      <p:ext uri="{BB962C8B-B14F-4D97-AF65-F5344CB8AC3E}">
        <p14:creationId xmlns:p14="http://schemas.microsoft.com/office/powerpoint/2010/main" val="13389897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9EDC5964-3162-43B5-B1EC-63C8D166D7D3}" type="slidenum">
              <a:rPr lang="en-US" smtClean="0"/>
              <a:pPr/>
              <a:t>39</a:t>
            </a:fld>
            <a:endParaRPr lang="en-US" dirty="0"/>
          </a:p>
        </p:txBody>
      </p:sp>
    </p:spTree>
    <p:extLst>
      <p:ext uri="{BB962C8B-B14F-4D97-AF65-F5344CB8AC3E}">
        <p14:creationId xmlns:p14="http://schemas.microsoft.com/office/powerpoint/2010/main" val="9587366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9EDC5964-3162-43B5-B1EC-63C8D166D7D3}" type="slidenum">
              <a:rPr lang="en-US" smtClean="0"/>
              <a:pPr/>
              <a:t>51</a:t>
            </a:fld>
            <a:endParaRPr lang="en-US" dirty="0"/>
          </a:p>
        </p:txBody>
      </p:sp>
    </p:spTree>
    <p:extLst>
      <p:ext uri="{BB962C8B-B14F-4D97-AF65-F5344CB8AC3E}">
        <p14:creationId xmlns:p14="http://schemas.microsoft.com/office/powerpoint/2010/main" val="418779182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5.jpeg"/><Relationship Id="rId5" Type="http://schemas.openxmlformats.org/officeDocument/2006/relationships/image" Target="../media/image4.sv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5.jpeg"/><Relationship Id="rId5" Type="http://schemas.openxmlformats.org/officeDocument/2006/relationships/image" Target="../media/image10.svg"/><Relationship Id="rId4" Type="http://schemas.openxmlformats.org/officeDocument/2006/relationships/image" Target="../media/image9.pn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1.emf"/></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1.emf"/></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emf"/><Relationship Id="rId1" Type="http://schemas.openxmlformats.org/officeDocument/2006/relationships/slideMaster" Target="../slideMasters/slideMaster1.xml"/><Relationship Id="rId5" Type="http://schemas.openxmlformats.org/officeDocument/2006/relationships/image" Target="../media/image21.jpeg"/><Relationship Id="rId4" Type="http://schemas.openxmlformats.org/officeDocument/2006/relationships/image" Target="../media/image10.sv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Light - Title">
    <p:spTree>
      <p:nvGrpSpPr>
        <p:cNvPr id="1" name=""/>
        <p:cNvGrpSpPr/>
        <p:nvPr/>
      </p:nvGrpSpPr>
      <p:grpSpPr>
        <a:xfrm>
          <a:off x="0" y="0"/>
          <a:ext cx="0" cy="0"/>
          <a:chOff x="0" y="0"/>
          <a:chExt cx="0" cy="0"/>
        </a:xfrm>
      </p:grpSpPr>
      <p:pic>
        <p:nvPicPr>
          <p:cNvPr id="28" name="Cloud">
            <a:extLst>
              <a:ext uri="{FF2B5EF4-FFF2-40B4-BE49-F238E27FC236}">
                <a16:creationId xmlns:a16="http://schemas.microsoft.com/office/drawing/2014/main" id="{C96C0F11-AAE4-4147-BF68-F2C0EE13073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7860484" y="20917"/>
            <a:ext cx="4331516" cy="2542941"/>
          </a:xfrm>
          <a:prstGeom prst="rect">
            <a:avLst/>
          </a:prstGeom>
        </p:spPr>
      </p:pic>
      <p:pic>
        <p:nvPicPr>
          <p:cNvPr id="18" name="OTag">
            <a:extLst>
              <a:ext uri="{FF2B5EF4-FFF2-40B4-BE49-F238E27FC236}">
                <a16:creationId xmlns:a16="http://schemas.microsoft.com/office/drawing/2014/main" id="{7BFEFC66-2347-E947-A49E-DD43E74CCC27}"/>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2" name="Oracle Logo" descr="Oracle Logo">
            <a:extLst>
              <a:ext uri="{FF2B5EF4-FFF2-40B4-BE49-F238E27FC236}">
                <a16:creationId xmlns:a16="http://schemas.microsoft.com/office/drawing/2014/main" id="{37E7F181-1615-4A41-B1E8-B9FF5CDED018}"/>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44949" y="1132368"/>
            <a:ext cx="1524893" cy="320040"/>
          </a:xfrm>
          <a:prstGeom prst="rect">
            <a:avLst/>
          </a:prstGeom>
        </p:spPr>
      </p:pic>
      <p:sp>
        <p:nvSpPr>
          <p:cNvPr id="24" name="Title">
            <a:extLst>
              <a:ext uri="{FF2B5EF4-FFF2-40B4-BE49-F238E27FC236}">
                <a16:creationId xmlns:a16="http://schemas.microsoft.com/office/drawing/2014/main" id="{461BB5F1-8825-7944-96EB-8445317513F5}"/>
              </a:ext>
            </a:extLst>
          </p:cNvPr>
          <p:cNvSpPr>
            <a:spLocks noGrp="1"/>
          </p:cNvSpPr>
          <p:nvPr>
            <p:ph type="ctrTitle" hasCustomPrompt="1"/>
          </p:nvPr>
        </p:nvSpPr>
        <p:spPr>
          <a:xfrm>
            <a:off x="1018030" y="2148840"/>
            <a:ext cx="10158984" cy="1280160"/>
          </a:xfrm>
          <a:noFill/>
        </p:spPr>
        <p:txBody>
          <a:bodyPr vert="horz" wrap="square" lIns="0" tIns="0" rIns="0" bIns="91440" rtlCol="0" anchor="b">
            <a:noAutofit/>
          </a:bodyPr>
          <a:lstStyle>
            <a:lvl1pPr>
              <a:defRPr lang="en-US" sz="4000" b="0" dirty="0">
                <a:latin typeface="+mj-lt"/>
              </a:defRPr>
            </a:lvl1pPr>
          </a:lstStyle>
          <a:p>
            <a:pPr lvl="0">
              <a:lnSpc>
                <a:spcPct val="100000"/>
              </a:lnSpc>
            </a:pPr>
            <a:r>
              <a:rPr lang="en-US" dirty="0"/>
              <a:t>Title goes here (up to two lines) </a:t>
            </a:r>
            <a:br>
              <a:rPr lang="en-US" dirty="0"/>
            </a:br>
            <a:r>
              <a:rPr lang="en-US" dirty="0"/>
              <a:t>Georgia Regular 40pt</a:t>
            </a:r>
          </a:p>
        </p:txBody>
      </p:sp>
      <p:sp>
        <p:nvSpPr>
          <p:cNvPr id="25" name="Subhead">
            <a:extLst>
              <a:ext uri="{FF2B5EF4-FFF2-40B4-BE49-F238E27FC236}">
                <a16:creationId xmlns:a16="http://schemas.microsoft.com/office/drawing/2014/main" id="{DE85AE1C-733D-7244-A6DA-C3ADBC76ED0C}"/>
              </a:ext>
            </a:extLst>
          </p:cNvPr>
          <p:cNvSpPr>
            <a:spLocks noGrp="1"/>
          </p:cNvSpPr>
          <p:nvPr>
            <p:ph type="body" sz="quarter" idx="33" hasCustomPrompt="1"/>
          </p:nvPr>
        </p:nvSpPr>
        <p:spPr>
          <a:xfrm>
            <a:off x="1018030" y="3519553"/>
            <a:ext cx="10158984" cy="341247"/>
          </a:xfrm>
          <a:prstGeom prst="rect">
            <a:avLst/>
          </a:prstGeom>
          <a:noFill/>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rgbClr val="AE562C"/>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11" name="Text Field">
            <a:extLst>
              <a:ext uri="{FF2B5EF4-FFF2-40B4-BE49-F238E27FC236}">
                <a16:creationId xmlns:a16="http://schemas.microsoft.com/office/drawing/2014/main" id="{5096A149-B6C9-A04E-A2B0-54CCFAA42526}"/>
              </a:ext>
            </a:extLst>
          </p:cNvPr>
          <p:cNvSpPr>
            <a:spLocks noGrp="1"/>
          </p:cNvSpPr>
          <p:nvPr>
            <p:ph type="body" sz="quarter" idx="35" hasCustomPrompt="1"/>
          </p:nvPr>
        </p:nvSpPr>
        <p:spPr>
          <a:xfrm>
            <a:off x="1018030" y="4545595"/>
            <a:ext cx="5077970" cy="266291"/>
          </a:xfrm>
          <a:prstGeom prst="rect">
            <a:avLst/>
          </a:prstGeom>
          <a:noFill/>
        </p:spPr>
        <p:txBody>
          <a:bodyPr>
            <a:noAutofit/>
          </a:bodyPr>
          <a:lstStyle>
            <a:lvl1pPr>
              <a:defRPr b="1"/>
            </a:lvl1pPr>
          </a:lstStyle>
          <a:p>
            <a:pPr lvl="0"/>
            <a:r>
              <a:rPr lang="en-US" dirty="0"/>
              <a:t>Name</a:t>
            </a:r>
          </a:p>
        </p:txBody>
      </p:sp>
      <p:sp>
        <p:nvSpPr>
          <p:cNvPr id="10" name="Text Field 2">
            <a:extLst>
              <a:ext uri="{FF2B5EF4-FFF2-40B4-BE49-F238E27FC236}">
                <a16:creationId xmlns:a16="http://schemas.microsoft.com/office/drawing/2014/main" id="{A57492F9-1AD2-9346-9BB6-C0CF36DEF5ED}"/>
              </a:ext>
            </a:extLst>
          </p:cNvPr>
          <p:cNvSpPr>
            <a:spLocks noGrp="1"/>
          </p:cNvSpPr>
          <p:nvPr>
            <p:ph type="body" sz="quarter" idx="34" hasCustomPrompt="1"/>
          </p:nvPr>
        </p:nvSpPr>
        <p:spPr>
          <a:xfrm>
            <a:off x="1018030" y="4883188"/>
            <a:ext cx="5077970" cy="895181"/>
          </a:xfrm>
          <a:prstGeom prst="rect">
            <a:avLst/>
          </a:prstGeom>
          <a:noFill/>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2019</a:t>
            </a:r>
          </a:p>
        </p:txBody>
      </p:sp>
      <p:sp>
        <p:nvSpPr>
          <p:cNvPr id="9" name="object 9">
            <a:extLst>
              <a:ext uri="{FF2B5EF4-FFF2-40B4-BE49-F238E27FC236}">
                <a16:creationId xmlns:a16="http://schemas.microsoft.com/office/drawing/2014/main" id="{26349A69-90E3-45DB-BC86-3B7FB26B13E2}"/>
              </a:ext>
            </a:extLst>
          </p:cNvPr>
          <p:cNvSpPr/>
          <p:nvPr userDrawn="1"/>
        </p:nvSpPr>
        <p:spPr>
          <a:xfrm>
            <a:off x="0" y="0"/>
            <a:ext cx="190482" cy="6857365"/>
          </a:xfrm>
          <a:prstGeom prst="rect">
            <a:avLst/>
          </a:prstGeom>
          <a:blipFill>
            <a:blip r:embed="rId6" cstate="email">
              <a:extLst>
                <a:ext uri="{28A0092B-C50C-407E-A947-70E740481C1C}">
                  <a14:useLocalDpi xmlns:a14="http://schemas.microsoft.com/office/drawing/2010/main"/>
                </a:ext>
              </a:extLst>
            </a:blip>
            <a:stretch>
              <a:fillRect/>
            </a:stretch>
          </a:blipFill>
        </p:spPr>
        <p:txBody>
          <a:bodyPr wrap="square" lIns="0" tIns="0" rIns="0" bIns="0" rtlCol="0"/>
          <a:lstStyle/>
          <a:p>
            <a:endParaRPr sz="2968"/>
          </a:p>
        </p:txBody>
      </p:sp>
    </p:spTree>
    <p:extLst>
      <p:ext uri="{BB962C8B-B14F-4D97-AF65-F5344CB8AC3E}">
        <p14:creationId xmlns:p14="http://schemas.microsoft.com/office/powerpoint/2010/main" val="31163996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ark - Title/Subtitle 2 Column">
    <p:bg>
      <p:bgRef idx="1001">
        <a:schemeClr val="bg1"/>
      </p:bgRef>
    </p:bg>
    <p:spTree>
      <p:nvGrpSpPr>
        <p:cNvPr id="1" name=""/>
        <p:cNvGrpSpPr/>
        <p:nvPr/>
      </p:nvGrpSpPr>
      <p:grpSpPr>
        <a:xfrm>
          <a:off x="0" y="0"/>
          <a:ext cx="0" cy="0"/>
          <a:chOff x="0" y="0"/>
          <a:chExt cx="0" cy="0"/>
        </a:xfrm>
      </p:grpSpPr>
      <p:pic>
        <p:nvPicPr>
          <p:cNvPr id="12" name="Cloud">
            <a:extLst>
              <a:ext uri="{FF2B5EF4-FFF2-40B4-BE49-F238E27FC236}">
                <a16:creationId xmlns:a16="http://schemas.microsoft.com/office/drawing/2014/main" id="{28C366F9-78A6-F740-87C8-B4D59AEB61B6}"/>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1"/>
          </a:xfrm>
          <a:prstGeom prst="rect">
            <a:avLst/>
          </a:prstGeom>
        </p:spPr>
      </p:pic>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609724"/>
            <a:ext cx="5084064" cy="450799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cxnSp>
        <p:nvCxnSpPr>
          <p:cNvPr id="15" name="Column Divider" descr="Column Divider">
            <a:extLst>
              <a:ext uri="{FF2B5EF4-FFF2-40B4-BE49-F238E27FC236}">
                <a16:creationId xmlns:a16="http://schemas.microsoft.com/office/drawing/2014/main" id="{C3377C95-3E35-473F-8E81-1FDFBEBC758A}"/>
              </a:ext>
            </a:extLst>
          </p:cNvPr>
          <p:cNvCxnSpPr>
            <a:cxnSpLocks/>
          </p:cNvCxnSpPr>
          <p:nvPr userDrawn="1"/>
        </p:nvCxnSpPr>
        <p:spPr>
          <a:xfrm>
            <a:off x="6108521" y="1608588"/>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6366215" y="1609724"/>
            <a:ext cx="5084064" cy="450799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itle 4">
            <a:extLst>
              <a:ext uri="{FF2B5EF4-FFF2-40B4-BE49-F238E27FC236}">
                <a16:creationId xmlns:a16="http://schemas.microsoft.com/office/drawing/2014/main" id="{C3662519-4941-4045-9F0E-DBC7AD6CC29F}"/>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C9E807CE-245D-4F0E-ACCB-E3FE7584A0AE}"/>
              </a:ext>
            </a:extLst>
          </p:cNvPr>
          <p:cNvSpPr>
            <a:spLocks noGrp="1"/>
          </p:cNvSpPr>
          <p:nvPr>
            <p:ph type="dt" sz="half" idx="16"/>
          </p:nvPr>
        </p:nvSpPr>
        <p:spPr/>
        <p:txBody>
          <a:bodyPr/>
          <a:lstStyle/>
          <a:p>
            <a:r>
              <a:rPr lang="en-IN"/>
              <a:t>[Date]</a:t>
            </a:r>
            <a:endParaRPr lang="en-US" dirty="0"/>
          </a:p>
        </p:txBody>
      </p:sp>
      <p:sp>
        <p:nvSpPr>
          <p:cNvPr id="7" name="Footer Placeholder 6">
            <a:extLst>
              <a:ext uri="{FF2B5EF4-FFF2-40B4-BE49-F238E27FC236}">
                <a16:creationId xmlns:a16="http://schemas.microsoft.com/office/drawing/2014/main" id="{D5C87038-F332-48C5-BA1A-25E935076236}"/>
              </a:ext>
            </a:extLst>
          </p:cNvPr>
          <p:cNvSpPr>
            <a:spLocks noGrp="1"/>
          </p:cNvSpPr>
          <p:nvPr>
            <p:ph type="ftr" sz="quarter" idx="17"/>
          </p:nvPr>
        </p:nvSpPr>
        <p:spPr/>
        <p:txBody>
          <a:bodyPr/>
          <a:lstStyle/>
          <a:p>
            <a:r>
              <a:rPr lang="en-US"/>
              <a:t>Copyright © 2024, Oracle and/or its affiliates  |  Confidential: Internal/Restricted/Highly Restricted</a:t>
            </a:r>
            <a:endParaRPr lang="en-US" dirty="0"/>
          </a:p>
        </p:txBody>
      </p:sp>
      <p:sp>
        <p:nvSpPr>
          <p:cNvPr id="8" name="Slide Number Placeholder 7">
            <a:extLst>
              <a:ext uri="{FF2B5EF4-FFF2-40B4-BE49-F238E27FC236}">
                <a16:creationId xmlns:a16="http://schemas.microsoft.com/office/drawing/2014/main" id="{40BF160E-FC2C-48A7-921B-3472529A1B06}"/>
              </a:ext>
            </a:extLst>
          </p:cNvPr>
          <p:cNvSpPr>
            <a:spLocks noGrp="1"/>
          </p:cNvSpPr>
          <p:nvPr>
            <p:ph type="sldNum" sz="quarter" idx="18"/>
          </p:nvPr>
        </p:nvSpPr>
        <p:spPr/>
        <p:txBody>
          <a:bodyPr/>
          <a:lstStyle/>
          <a:p>
            <a:fld id="{345D60D9-5372-5F40-9443-0F9AE5BDC3C8}" type="slidenum">
              <a:rPr lang="en-US" smtClean="0"/>
              <a:pPr/>
              <a:t>‹N°›</a:t>
            </a:fld>
            <a:endParaRPr lang="en-US" dirty="0"/>
          </a:p>
        </p:txBody>
      </p:sp>
    </p:spTree>
    <p:extLst>
      <p:ext uri="{BB962C8B-B14F-4D97-AF65-F5344CB8AC3E}">
        <p14:creationId xmlns:p14="http://schemas.microsoft.com/office/powerpoint/2010/main" val="30185914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Light - Title 3 Column">
    <p:bg>
      <p:bgRef idx="1001">
        <a:schemeClr val="bg1"/>
      </p:bgRef>
    </p:bg>
    <p:spTree>
      <p:nvGrpSpPr>
        <p:cNvPr id="1" name=""/>
        <p:cNvGrpSpPr/>
        <p:nvPr/>
      </p:nvGrpSpPr>
      <p:grpSpPr>
        <a:xfrm>
          <a:off x="0" y="0"/>
          <a:ext cx="0" cy="0"/>
          <a:chOff x="0" y="0"/>
          <a:chExt cx="0" cy="0"/>
        </a:xfrm>
      </p:grpSpPr>
      <p:pic>
        <p:nvPicPr>
          <p:cNvPr id="15" name="Cloud">
            <a:extLst>
              <a:ext uri="{FF2B5EF4-FFF2-40B4-BE49-F238E27FC236}">
                <a16:creationId xmlns:a16="http://schemas.microsoft.com/office/drawing/2014/main" id="{3CA75903-C10D-E747-B877-6804D65E8A30}"/>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2"/>
          </a:xfrm>
          <a:prstGeom prst="rect">
            <a:avLst/>
          </a:prstGeom>
        </p:spPr>
      </p:pic>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8875" y="1609725"/>
            <a:ext cx="3300984" cy="450799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cxnSp>
        <p:nvCxnSpPr>
          <p:cNvPr id="13" name="Column Divider" descr="Column Divider">
            <a:extLst>
              <a:ext uri="{FF2B5EF4-FFF2-40B4-BE49-F238E27FC236}">
                <a16:creationId xmlns:a16="http://schemas.microsoft.com/office/drawing/2014/main" id="{B228B4F2-5D6F-42F4-B132-F908BB527268}"/>
              </a:ext>
            </a:extLst>
          </p:cNvPr>
          <p:cNvCxnSpPr>
            <a:cxnSpLocks/>
          </p:cNvCxnSpPr>
          <p:nvPr userDrawn="1"/>
        </p:nvCxnSpPr>
        <p:spPr>
          <a:xfrm>
            <a:off x="4263415" y="160972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Content 2">
            <a:extLst>
              <a:ext uri="{FF2B5EF4-FFF2-40B4-BE49-F238E27FC236}">
                <a16:creationId xmlns:a16="http://schemas.microsoft.com/office/drawing/2014/main" id="{B35B41AC-36CF-4A0C-BED4-7D06B0F6E2ED}"/>
              </a:ext>
            </a:extLst>
          </p:cNvPr>
          <p:cNvSpPr>
            <a:spLocks noGrp="1"/>
          </p:cNvSpPr>
          <p:nvPr>
            <p:ph sz="quarter" idx="16"/>
          </p:nvPr>
        </p:nvSpPr>
        <p:spPr>
          <a:xfrm>
            <a:off x="4456971" y="1609725"/>
            <a:ext cx="3300984" cy="450799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cxnSp>
        <p:nvCxnSpPr>
          <p:cNvPr id="12" name="Column Divider 2" descr="Column Divider">
            <a:extLst>
              <a:ext uri="{FF2B5EF4-FFF2-40B4-BE49-F238E27FC236}">
                <a16:creationId xmlns:a16="http://schemas.microsoft.com/office/drawing/2014/main" id="{43000B2C-7C76-4F07-AF50-5F3019C384BC}"/>
              </a:ext>
            </a:extLst>
          </p:cNvPr>
          <p:cNvCxnSpPr>
            <a:cxnSpLocks/>
          </p:cNvCxnSpPr>
          <p:nvPr userDrawn="1"/>
        </p:nvCxnSpPr>
        <p:spPr>
          <a:xfrm>
            <a:off x="7951511" y="1609725"/>
            <a:ext cx="0" cy="4507992"/>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3">
            <a:extLst>
              <a:ext uri="{FF2B5EF4-FFF2-40B4-BE49-F238E27FC236}">
                <a16:creationId xmlns:a16="http://schemas.microsoft.com/office/drawing/2014/main" id="{22A9895A-06CA-46D6-B3EB-7038E6493585}"/>
              </a:ext>
            </a:extLst>
          </p:cNvPr>
          <p:cNvSpPr>
            <a:spLocks noGrp="1"/>
          </p:cNvSpPr>
          <p:nvPr>
            <p:ph sz="quarter" idx="15"/>
          </p:nvPr>
        </p:nvSpPr>
        <p:spPr>
          <a:xfrm>
            <a:off x="8145067" y="1609725"/>
            <a:ext cx="3300984" cy="450799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itle 4">
            <a:extLst>
              <a:ext uri="{FF2B5EF4-FFF2-40B4-BE49-F238E27FC236}">
                <a16:creationId xmlns:a16="http://schemas.microsoft.com/office/drawing/2014/main" id="{3D2FFF47-983C-4CE2-9048-1317EB4F32CB}"/>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6D56EEFB-7FCA-4C8C-BD9A-59CFF6BBA9AB}"/>
              </a:ext>
            </a:extLst>
          </p:cNvPr>
          <p:cNvSpPr>
            <a:spLocks noGrp="1"/>
          </p:cNvSpPr>
          <p:nvPr>
            <p:ph type="dt" sz="half" idx="17"/>
          </p:nvPr>
        </p:nvSpPr>
        <p:spPr/>
        <p:txBody>
          <a:bodyPr/>
          <a:lstStyle/>
          <a:p>
            <a:r>
              <a:rPr lang="en-IN"/>
              <a:t>[Date]</a:t>
            </a:r>
            <a:endParaRPr lang="en-US" dirty="0"/>
          </a:p>
        </p:txBody>
      </p:sp>
      <p:sp>
        <p:nvSpPr>
          <p:cNvPr id="3" name="Footer Placeholder 2">
            <a:extLst>
              <a:ext uri="{FF2B5EF4-FFF2-40B4-BE49-F238E27FC236}">
                <a16:creationId xmlns:a16="http://schemas.microsoft.com/office/drawing/2014/main" id="{DA095ECF-3404-41BC-B49D-2616D73127C4}"/>
              </a:ext>
            </a:extLst>
          </p:cNvPr>
          <p:cNvSpPr>
            <a:spLocks noGrp="1"/>
          </p:cNvSpPr>
          <p:nvPr>
            <p:ph type="ftr" sz="quarter" idx="18"/>
          </p:nvPr>
        </p:nvSpPr>
        <p:spPr/>
        <p:txBody>
          <a:bodyPr/>
          <a:lstStyle/>
          <a:p>
            <a:r>
              <a:rPr lang="en-US"/>
              <a:t>Copyright © 2024, Oracle and/or its affiliates  |  Confidential: Internal/Restricted/Highly Restricted</a:t>
            </a:r>
            <a:endParaRPr lang="en-US" dirty="0"/>
          </a:p>
        </p:txBody>
      </p:sp>
      <p:sp>
        <p:nvSpPr>
          <p:cNvPr id="7" name="Slide Number Placeholder 6">
            <a:extLst>
              <a:ext uri="{FF2B5EF4-FFF2-40B4-BE49-F238E27FC236}">
                <a16:creationId xmlns:a16="http://schemas.microsoft.com/office/drawing/2014/main" id="{54F9C599-3545-4260-BC77-88BD7619A101}"/>
              </a:ext>
            </a:extLst>
          </p:cNvPr>
          <p:cNvSpPr>
            <a:spLocks noGrp="1"/>
          </p:cNvSpPr>
          <p:nvPr>
            <p:ph type="sldNum" sz="quarter" idx="19"/>
          </p:nvPr>
        </p:nvSpPr>
        <p:spPr/>
        <p:txBody>
          <a:bodyPr/>
          <a:lstStyle/>
          <a:p>
            <a:fld id="{345D60D9-5372-5F40-9443-0F9AE5BDC3C8}" type="slidenum">
              <a:rPr lang="en-US" smtClean="0"/>
              <a:pPr/>
              <a:t>‹N°›</a:t>
            </a:fld>
            <a:endParaRPr lang="en-US" dirty="0"/>
          </a:p>
        </p:txBody>
      </p:sp>
    </p:spTree>
    <p:extLst>
      <p:ext uri="{BB962C8B-B14F-4D97-AF65-F5344CB8AC3E}">
        <p14:creationId xmlns:p14="http://schemas.microsoft.com/office/powerpoint/2010/main" val="37106067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ark - Title 3 Column">
    <p:bg>
      <p:bgRef idx="1001">
        <a:schemeClr val="bg1"/>
      </p:bgRef>
    </p:bg>
    <p:spTree>
      <p:nvGrpSpPr>
        <p:cNvPr id="1" name=""/>
        <p:cNvGrpSpPr/>
        <p:nvPr/>
      </p:nvGrpSpPr>
      <p:grpSpPr>
        <a:xfrm>
          <a:off x="0" y="0"/>
          <a:ext cx="0" cy="0"/>
          <a:chOff x="0" y="0"/>
          <a:chExt cx="0" cy="0"/>
        </a:xfrm>
      </p:grpSpPr>
      <p:pic>
        <p:nvPicPr>
          <p:cNvPr id="14" name="Cloud">
            <a:extLst>
              <a:ext uri="{FF2B5EF4-FFF2-40B4-BE49-F238E27FC236}">
                <a16:creationId xmlns:a16="http://schemas.microsoft.com/office/drawing/2014/main" id="{DCCF0BD7-85D3-194F-9793-E38DD2B8F75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1"/>
          </a:xfrm>
          <a:prstGeom prst="rect">
            <a:avLst/>
          </a:prstGeom>
        </p:spPr>
      </p:pic>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8875" y="1609725"/>
            <a:ext cx="3300984" cy="450799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cxnSp>
        <p:nvCxnSpPr>
          <p:cNvPr id="13" name="Column Divider" descr="Column Divider">
            <a:extLst>
              <a:ext uri="{FF2B5EF4-FFF2-40B4-BE49-F238E27FC236}">
                <a16:creationId xmlns:a16="http://schemas.microsoft.com/office/drawing/2014/main" id="{B228B4F2-5D6F-42F4-B132-F908BB527268}"/>
              </a:ext>
            </a:extLst>
          </p:cNvPr>
          <p:cNvCxnSpPr>
            <a:cxnSpLocks/>
          </p:cNvCxnSpPr>
          <p:nvPr userDrawn="1"/>
        </p:nvCxnSpPr>
        <p:spPr>
          <a:xfrm>
            <a:off x="4263415" y="161033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Content 2">
            <a:extLst>
              <a:ext uri="{FF2B5EF4-FFF2-40B4-BE49-F238E27FC236}">
                <a16:creationId xmlns:a16="http://schemas.microsoft.com/office/drawing/2014/main" id="{B35B41AC-36CF-4A0C-BED4-7D06B0F6E2ED}"/>
              </a:ext>
            </a:extLst>
          </p:cNvPr>
          <p:cNvSpPr>
            <a:spLocks noGrp="1"/>
          </p:cNvSpPr>
          <p:nvPr>
            <p:ph sz="quarter" idx="16"/>
          </p:nvPr>
        </p:nvSpPr>
        <p:spPr>
          <a:xfrm>
            <a:off x="4456971" y="1609725"/>
            <a:ext cx="3300984" cy="450799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cxnSp>
        <p:nvCxnSpPr>
          <p:cNvPr id="12" name="Column Divider 2" descr="Column Divider">
            <a:extLst>
              <a:ext uri="{FF2B5EF4-FFF2-40B4-BE49-F238E27FC236}">
                <a16:creationId xmlns:a16="http://schemas.microsoft.com/office/drawing/2014/main" id="{43000B2C-7C76-4F07-AF50-5F3019C384BC}"/>
              </a:ext>
            </a:extLst>
          </p:cNvPr>
          <p:cNvCxnSpPr>
            <a:cxnSpLocks/>
          </p:cNvCxnSpPr>
          <p:nvPr userDrawn="1"/>
        </p:nvCxnSpPr>
        <p:spPr>
          <a:xfrm>
            <a:off x="7951511" y="1610335"/>
            <a:ext cx="0" cy="4507992"/>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3">
            <a:extLst>
              <a:ext uri="{FF2B5EF4-FFF2-40B4-BE49-F238E27FC236}">
                <a16:creationId xmlns:a16="http://schemas.microsoft.com/office/drawing/2014/main" id="{22A9895A-06CA-46D6-B3EB-7038E6493585}"/>
              </a:ext>
            </a:extLst>
          </p:cNvPr>
          <p:cNvSpPr>
            <a:spLocks noGrp="1"/>
          </p:cNvSpPr>
          <p:nvPr>
            <p:ph sz="quarter" idx="15"/>
          </p:nvPr>
        </p:nvSpPr>
        <p:spPr>
          <a:xfrm>
            <a:off x="8145067" y="1609725"/>
            <a:ext cx="3300984" cy="450799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3" name="Title 2">
            <a:extLst>
              <a:ext uri="{FF2B5EF4-FFF2-40B4-BE49-F238E27FC236}">
                <a16:creationId xmlns:a16="http://schemas.microsoft.com/office/drawing/2014/main" id="{8150D675-D1C2-4EC5-AC43-361941EAF0BF}"/>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933D1004-DEA1-4BAF-97C2-F49A471F4E4F}"/>
              </a:ext>
            </a:extLst>
          </p:cNvPr>
          <p:cNvSpPr>
            <a:spLocks noGrp="1"/>
          </p:cNvSpPr>
          <p:nvPr>
            <p:ph type="dt" sz="half" idx="17"/>
          </p:nvPr>
        </p:nvSpPr>
        <p:spPr/>
        <p:txBody>
          <a:bodyPr/>
          <a:lstStyle/>
          <a:p>
            <a:r>
              <a:rPr lang="en-IN"/>
              <a:t>[Date]</a:t>
            </a:r>
            <a:endParaRPr lang="en-US" dirty="0"/>
          </a:p>
        </p:txBody>
      </p:sp>
      <p:sp>
        <p:nvSpPr>
          <p:cNvPr id="5" name="Footer Placeholder 4">
            <a:extLst>
              <a:ext uri="{FF2B5EF4-FFF2-40B4-BE49-F238E27FC236}">
                <a16:creationId xmlns:a16="http://schemas.microsoft.com/office/drawing/2014/main" id="{88C7C943-7B6D-4881-926B-CD58E0F2AC11}"/>
              </a:ext>
            </a:extLst>
          </p:cNvPr>
          <p:cNvSpPr>
            <a:spLocks noGrp="1"/>
          </p:cNvSpPr>
          <p:nvPr>
            <p:ph type="ftr" sz="quarter" idx="18"/>
          </p:nvPr>
        </p:nvSpPr>
        <p:spPr/>
        <p:txBody>
          <a:bodyPr/>
          <a:lstStyle/>
          <a:p>
            <a:r>
              <a:rPr lang="en-US"/>
              <a:t>Copyright © 2024, Oracle and/or its affiliates  |  Confidential: Internal/Restricted/Highly Restricted</a:t>
            </a:r>
            <a:endParaRPr lang="en-US" dirty="0"/>
          </a:p>
        </p:txBody>
      </p:sp>
      <p:sp>
        <p:nvSpPr>
          <p:cNvPr id="7" name="Slide Number Placeholder 6">
            <a:extLst>
              <a:ext uri="{FF2B5EF4-FFF2-40B4-BE49-F238E27FC236}">
                <a16:creationId xmlns:a16="http://schemas.microsoft.com/office/drawing/2014/main" id="{A6963952-CC43-4F63-8DDF-47B0F4512883}"/>
              </a:ext>
            </a:extLst>
          </p:cNvPr>
          <p:cNvSpPr>
            <a:spLocks noGrp="1"/>
          </p:cNvSpPr>
          <p:nvPr>
            <p:ph type="sldNum" sz="quarter" idx="19"/>
          </p:nvPr>
        </p:nvSpPr>
        <p:spPr/>
        <p:txBody>
          <a:bodyPr/>
          <a:lstStyle/>
          <a:p>
            <a:fld id="{345D60D9-5372-5F40-9443-0F9AE5BDC3C8}" type="slidenum">
              <a:rPr lang="en-US" smtClean="0"/>
              <a:pPr/>
              <a:t>‹N°›</a:t>
            </a:fld>
            <a:endParaRPr lang="en-US" dirty="0"/>
          </a:p>
        </p:txBody>
      </p:sp>
    </p:spTree>
    <p:extLst>
      <p:ext uri="{BB962C8B-B14F-4D97-AF65-F5344CB8AC3E}">
        <p14:creationId xmlns:p14="http://schemas.microsoft.com/office/powerpoint/2010/main" val="6652869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Light - Title/Subtitle 3 Column">
    <p:spTree>
      <p:nvGrpSpPr>
        <p:cNvPr id="1" name=""/>
        <p:cNvGrpSpPr/>
        <p:nvPr/>
      </p:nvGrpSpPr>
      <p:grpSpPr>
        <a:xfrm>
          <a:off x="0" y="0"/>
          <a:ext cx="0" cy="0"/>
          <a:chOff x="0" y="0"/>
          <a:chExt cx="0" cy="0"/>
        </a:xfrm>
      </p:grpSpPr>
      <p:pic>
        <p:nvPicPr>
          <p:cNvPr id="13" name="Cloud">
            <a:extLst>
              <a:ext uri="{FF2B5EF4-FFF2-40B4-BE49-F238E27FC236}">
                <a16:creationId xmlns:a16="http://schemas.microsoft.com/office/drawing/2014/main" id="{D922B281-CE8B-4E47-889A-38B9D11BA0A8}"/>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2"/>
          </a:xfrm>
          <a:prstGeom prst="rect">
            <a:avLst/>
          </a:prstGeom>
        </p:spPr>
      </p:pic>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609724"/>
            <a:ext cx="3300984" cy="450799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cxnSp>
        <p:nvCxnSpPr>
          <p:cNvPr id="15" name="Column Divider" descr="Column Divider">
            <a:extLst>
              <a:ext uri="{FF2B5EF4-FFF2-40B4-BE49-F238E27FC236}">
                <a16:creationId xmlns:a16="http://schemas.microsoft.com/office/drawing/2014/main" id="{C3377C95-3E35-473F-8E81-1FDFBEBC758A}"/>
              </a:ext>
            </a:extLst>
          </p:cNvPr>
          <p:cNvCxnSpPr>
            <a:cxnSpLocks/>
          </p:cNvCxnSpPr>
          <p:nvPr userDrawn="1"/>
        </p:nvCxnSpPr>
        <p:spPr>
          <a:xfrm>
            <a:off x="4261915" y="1609724"/>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4456083" y="1609724"/>
            <a:ext cx="3300984" cy="450799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cxnSp>
        <p:nvCxnSpPr>
          <p:cNvPr id="23" name="Column Divider 2" descr="Column Divider">
            <a:extLst>
              <a:ext uri="{FF2B5EF4-FFF2-40B4-BE49-F238E27FC236}">
                <a16:creationId xmlns:a16="http://schemas.microsoft.com/office/drawing/2014/main" id="{A70D9BB7-9BB9-40BD-84D2-8EE238E044D3}"/>
              </a:ext>
            </a:extLst>
          </p:cNvPr>
          <p:cNvCxnSpPr>
            <a:cxnSpLocks/>
          </p:cNvCxnSpPr>
          <p:nvPr userDrawn="1"/>
        </p:nvCxnSpPr>
        <p:spPr>
          <a:xfrm>
            <a:off x="7951236" y="1609724"/>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21" name="Content 3">
            <a:extLst>
              <a:ext uri="{FF2B5EF4-FFF2-40B4-BE49-F238E27FC236}">
                <a16:creationId xmlns:a16="http://schemas.microsoft.com/office/drawing/2014/main" id="{58EF7396-F6CE-404A-B85F-455D3F5341AE}"/>
              </a:ext>
            </a:extLst>
          </p:cNvPr>
          <p:cNvSpPr>
            <a:spLocks noGrp="1"/>
          </p:cNvSpPr>
          <p:nvPr>
            <p:ph sz="quarter" idx="16"/>
          </p:nvPr>
        </p:nvSpPr>
        <p:spPr>
          <a:xfrm>
            <a:off x="8145405" y="1609724"/>
            <a:ext cx="3300984" cy="450799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2" name="Title 1">
            <a:extLst>
              <a:ext uri="{FF2B5EF4-FFF2-40B4-BE49-F238E27FC236}">
                <a16:creationId xmlns:a16="http://schemas.microsoft.com/office/drawing/2014/main" id="{C226210A-4112-4730-8F81-3CAE5C391FDB}"/>
              </a:ext>
            </a:extLst>
          </p:cNvPr>
          <p:cNvSpPr>
            <a:spLocks noGrp="1"/>
          </p:cNvSpPr>
          <p:nvPr>
            <p:ph type="title" hasCustomPrompt="1"/>
          </p:nvPr>
        </p:nvSpPr>
        <p:spPr/>
        <p:txBody>
          <a:bodyPr/>
          <a:lstStyle>
            <a:lvl1pPr>
              <a:defRPr/>
            </a:lvl1pPr>
          </a:lstStyle>
          <a:p>
            <a:r>
              <a:rPr lang="en-US" dirty="0"/>
              <a:t>Title</a:t>
            </a:r>
          </a:p>
        </p:txBody>
      </p:sp>
      <p:sp>
        <p:nvSpPr>
          <p:cNvPr id="5" name="Date Placeholder 4">
            <a:extLst>
              <a:ext uri="{FF2B5EF4-FFF2-40B4-BE49-F238E27FC236}">
                <a16:creationId xmlns:a16="http://schemas.microsoft.com/office/drawing/2014/main" id="{6CAD3E0A-0143-42FC-B8B6-EBC1FF990000}"/>
              </a:ext>
            </a:extLst>
          </p:cNvPr>
          <p:cNvSpPr>
            <a:spLocks noGrp="1"/>
          </p:cNvSpPr>
          <p:nvPr>
            <p:ph type="dt" sz="half" idx="17"/>
          </p:nvPr>
        </p:nvSpPr>
        <p:spPr/>
        <p:txBody>
          <a:bodyPr/>
          <a:lstStyle/>
          <a:p>
            <a:r>
              <a:rPr lang="en-IN"/>
              <a:t>[Date]</a:t>
            </a:r>
            <a:endParaRPr lang="en-US" dirty="0"/>
          </a:p>
        </p:txBody>
      </p:sp>
      <p:sp>
        <p:nvSpPr>
          <p:cNvPr id="7" name="Footer Placeholder 6">
            <a:extLst>
              <a:ext uri="{FF2B5EF4-FFF2-40B4-BE49-F238E27FC236}">
                <a16:creationId xmlns:a16="http://schemas.microsoft.com/office/drawing/2014/main" id="{7D46B54D-91F2-4210-9BEA-3B59824207D9}"/>
              </a:ext>
            </a:extLst>
          </p:cNvPr>
          <p:cNvSpPr>
            <a:spLocks noGrp="1"/>
          </p:cNvSpPr>
          <p:nvPr>
            <p:ph type="ftr" sz="quarter" idx="18"/>
          </p:nvPr>
        </p:nvSpPr>
        <p:spPr/>
        <p:txBody>
          <a:bodyPr/>
          <a:lstStyle/>
          <a:p>
            <a:r>
              <a:rPr lang="en-US"/>
              <a:t>Copyright © 2024, Oracle and/or its affiliates  |  Confidential: Internal/Restricted/Highly Restricted</a:t>
            </a:r>
            <a:endParaRPr lang="en-US" dirty="0"/>
          </a:p>
        </p:txBody>
      </p:sp>
      <p:sp>
        <p:nvSpPr>
          <p:cNvPr id="8" name="Slide Number Placeholder 7">
            <a:extLst>
              <a:ext uri="{FF2B5EF4-FFF2-40B4-BE49-F238E27FC236}">
                <a16:creationId xmlns:a16="http://schemas.microsoft.com/office/drawing/2014/main" id="{F0900B02-4438-4597-85D3-D93A97B15462}"/>
              </a:ext>
            </a:extLst>
          </p:cNvPr>
          <p:cNvSpPr>
            <a:spLocks noGrp="1"/>
          </p:cNvSpPr>
          <p:nvPr>
            <p:ph type="sldNum" sz="quarter" idx="19"/>
          </p:nvPr>
        </p:nvSpPr>
        <p:spPr/>
        <p:txBody>
          <a:bodyPr/>
          <a:lstStyle/>
          <a:p>
            <a:fld id="{345D60D9-5372-5F40-9443-0F9AE5BDC3C8}" type="slidenum">
              <a:rPr lang="en-US" smtClean="0"/>
              <a:pPr/>
              <a:t>‹N°›</a:t>
            </a:fld>
            <a:endParaRPr lang="en-US" dirty="0"/>
          </a:p>
        </p:txBody>
      </p:sp>
    </p:spTree>
    <p:extLst>
      <p:ext uri="{BB962C8B-B14F-4D97-AF65-F5344CB8AC3E}">
        <p14:creationId xmlns:p14="http://schemas.microsoft.com/office/powerpoint/2010/main" val="18004488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ark - Title/Subtitle 3 Column">
    <p:bg>
      <p:bgRef idx="1001">
        <a:schemeClr val="bg1"/>
      </p:bgRef>
    </p:bg>
    <p:spTree>
      <p:nvGrpSpPr>
        <p:cNvPr id="1" name=""/>
        <p:cNvGrpSpPr/>
        <p:nvPr/>
      </p:nvGrpSpPr>
      <p:grpSpPr>
        <a:xfrm>
          <a:off x="0" y="0"/>
          <a:ext cx="0" cy="0"/>
          <a:chOff x="0" y="0"/>
          <a:chExt cx="0" cy="0"/>
        </a:xfrm>
      </p:grpSpPr>
      <p:pic>
        <p:nvPicPr>
          <p:cNvPr id="13" name="Cloud">
            <a:extLst>
              <a:ext uri="{FF2B5EF4-FFF2-40B4-BE49-F238E27FC236}">
                <a16:creationId xmlns:a16="http://schemas.microsoft.com/office/drawing/2014/main" id="{B017591D-9CE6-7446-94B7-8CEEEAF691E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1"/>
          </a:xfrm>
          <a:prstGeom prst="rect">
            <a:avLst/>
          </a:prstGeom>
        </p:spPr>
      </p:pic>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609726"/>
            <a:ext cx="3300984" cy="450799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cxnSp>
        <p:nvCxnSpPr>
          <p:cNvPr id="15" name="Column Divider" descr="Column Divider">
            <a:extLst>
              <a:ext uri="{FF2B5EF4-FFF2-40B4-BE49-F238E27FC236}">
                <a16:creationId xmlns:a16="http://schemas.microsoft.com/office/drawing/2014/main" id="{C3377C95-3E35-473F-8E81-1FDFBEBC758A}"/>
              </a:ext>
            </a:extLst>
          </p:cNvPr>
          <p:cNvCxnSpPr>
            <a:cxnSpLocks/>
          </p:cNvCxnSpPr>
          <p:nvPr userDrawn="1"/>
        </p:nvCxnSpPr>
        <p:spPr>
          <a:xfrm>
            <a:off x="4261915" y="160972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4456083" y="1609726"/>
            <a:ext cx="3300984" cy="450799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cxnSp>
        <p:nvCxnSpPr>
          <p:cNvPr id="23" name="Column Divider 2" descr="Column Divider">
            <a:extLst>
              <a:ext uri="{FF2B5EF4-FFF2-40B4-BE49-F238E27FC236}">
                <a16:creationId xmlns:a16="http://schemas.microsoft.com/office/drawing/2014/main" id="{A70D9BB7-9BB9-40BD-84D2-8EE238E044D3}"/>
              </a:ext>
            </a:extLst>
          </p:cNvPr>
          <p:cNvCxnSpPr>
            <a:cxnSpLocks/>
          </p:cNvCxnSpPr>
          <p:nvPr userDrawn="1"/>
        </p:nvCxnSpPr>
        <p:spPr>
          <a:xfrm>
            <a:off x="7951236" y="160972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21" name="Content 3">
            <a:extLst>
              <a:ext uri="{FF2B5EF4-FFF2-40B4-BE49-F238E27FC236}">
                <a16:creationId xmlns:a16="http://schemas.microsoft.com/office/drawing/2014/main" id="{58EF7396-F6CE-404A-B85F-455D3F5341AE}"/>
              </a:ext>
            </a:extLst>
          </p:cNvPr>
          <p:cNvSpPr>
            <a:spLocks noGrp="1"/>
          </p:cNvSpPr>
          <p:nvPr>
            <p:ph sz="quarter" idx="16"/>
          </p:nvPr>
        </p:nvSpPr>
        <p:spPr>
          <a:xfrm>
            <a:off x="8145405" y="1609726"/>
            <a:ext cx="3300984" cy="450799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2" name="Title 1">
            <a:extLst>
              <a:ext uri="{FF2B5EF4-FFF2-40B4-BE49-F238E27FC236}">
                <a16:creationId xmlns:a16="http://schemas.microsoft.com/office/drawing/2014/main" id="{6E60902A-4CDA-482D-90DF-ECACF1930986}"/>
              </a:ext>
            </a:extLst>
          </p:cNvPr>
          <p:cNvSpPr>
            <a:spLocks noGrp="1"/>
          </p:cNvSpPr>
          <p:nvPr>
            <p:ph type="title" hasCustomPrompt="1"/>
          </p:nvPr>
        </p:nvSpPr>
        <p:spPr/>
        <p:txBody>
          <a:bodyPr/>
          <a:lstStyle>
            <a:lvl1pPr>
              <a:defRPr/>
            </a:lvl1pPr>
          </a:lstStyle>
          <a:p>
            <a:r>
              <a:rPr lang="en-US" dirty="0"/>
              <a:t>Title</a:t>
            </a:r>
          </a:p>
        </p:txBody>
      </p:sp>
      <p:sp>
        <p:nvSpPr>
          <p:cNvPr id="5" name="Date Placeholder 4">
            <a:extLst>
              <a:ext uri="{FF2B5EF4-FFF2-40B4-BE49-F238E27FC236}">
                <a16:creationId xmlns:a16="http://schemas.microsoft.com/office/drawing/2014/main" id="{E77E4DB8-9644-4581-BEED-809BCD3EA9C1}"/>
              </a:ext>
            </a:extLst>
          </p:cNvPr>
          <p:cNvSpPr>
            <a:spLocks noGrp="1"/>
          </p:cNvSpPr>
          <p:nvPr>
            <p:ph type="dt" sz="half" idx="17"/>
          </p:nvPr>
        </p:nvSpPr>
        <p:spPr/>
        <p:txBody>
          <a:bodyPr/>
          <a:lstStyle/>
          <a:p>
            <a:r>
              <a:rPr lang="en-IN"/>
              <a:t>[Date]</a:t>
            </a:r>
            <a:endParaRPr lang="en-US" dirty="0"/>
          </a:p>
        </p:txBody>
      </p:sp>
      <p:sp>
        <p:nvSpPr>
          <p:cNvPr id="7" name="Footer Placeholder 6">
            <a:extLst>
              <a:ext uri="{FF2B5EF4-FFF2-40B4-BE49-F238E27FC236}">
                <a16:creationId xmlns:a16="http://schemas.microsoft.com/office/drawing/2014/main" id="{FF0DBBB3-F562-4D09-B7E5-45C9C98CE1B5}"/>
              </a:ext>
            </a:extLst>
          </p:cNvPr>
          <p:cNvSpPr>
            <a:spLocks noGrp="1"/>
          </p:cNvSpPr>
          <p:nvPr>
            <p:ph type="ftr" sz="quarter" idx="18"/>
          </p:nvPr>
        </p:nvSpPr>
        <p:spPr/>
        <p:txBody>
          <a:bodyPr/>
          <a:lstStyle/>
          <a:p>
            <a:r>
              <a:rPr lang="en-US"/>
              <a:t>Copyright © 2024, Oracle and/or its affiliates  |  Confidential: Internal/Restricted/Highly Restricted</a:t>
            </a:r>
            <a:endParaRPr lang="en-US" dirty="0"/>
          </a:p>
        </p:txBody>
      </p:sp>
      <p:sp>
        <p:nvSpPr>
          <p:cNvPr id="8" name="Slide Number Placeholder 7">
            <a:extLst>
              <a:ext uri="{FF2B5EF4-FFF2-40B4-BE49-F238E27FC236}">
                <a16:creationId xmlns:a16="http://schemas.microsoft.com/office/drawing/2014/main" id="{8FC14E1F-DA7F-492C-AFEB-BC17569A9002}"/>
              </a:ext>
            </a:extLst>
          </p:cNvPr>
          <p:cNvSpPr>
            <a:spLocks noGrp="1"/>
          </p:cNvSpPr>
          <p:nvPr>
            <p:ph type="sldNum" sz="quarter" idx="19"/>
          </p:nvPr>
        </p:nvSpPr>
        <p:spPr/>
        <p:txBody>
          <a:bodyPr/>
          <a:lstStyle/>
          <a:p>
            <a:fld id="{345D60D9-5372-5F40-9443-0F9AE5BDC3C8}" type="slidenum">
              <a:rPr lang="en-US" smtClean="0"/>
              <a:pPr/>
              <a:t>‹N°›</a:t>
            </a:fld>
            <a:endParaRPr lang="en-US" dirty="0"/>
          </a:p>
        </p:txBody>
      </p:sp>
    </p:spTree>
    <p:extLst>
      <p:ext uri="{BB962C8B-B14F-4D97-AF65-F5344CB8AC3E}">
        <p14:creationId xmlns:p14="http://schemas.microsoft.com/office/powerpoint/2010/main" val="3294224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Light - Title 4 Column">
    <p:bg>
      <p:bgRef idx="1001">
        <a:schemeClr val="bg1"/>
      </p:bgRef>
    </p:bg>
    <p:spTree>
      <p:nvGrpSpPr>
        <p:cNvPr id="1" name=""/>
        <p:cNvGrpSpPr/>
        <p:nvPr/>
      </p:nvGrpSpPr>
      <p:grpSpPr>
        <a:xfrm>
          <a:off x="0" y="0"/>
          <a:ext cx="0" cy="0"/>
          <a:chOff x="0" y="0"/>
          <a:chExt cx="0" cy="0"/>
        </a:xfrm>
      </p:grpSpPr>
      <p:pic>
        <p:nvPicPr>
          <p:cNvPr id="20" name="Cloud">
            <a:extLst>
              <a:ext uri="{FF2B5EF4-FFF2-40B4-BE49-F238E27FC236}">
                <a16:creationId xmlns:a16="http://schemas.microsoft.com/office/drawing/2014/main" id="{403EA880-91CB-2F4A-BC00-A9353851358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2"/>
          </a:xfrm>
          <a:prstGeom prst="rect">
            <a:avLst/>
          </a:prstGeom>
        </p:spPr>
      </p:pic>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8875" y="1589524"/>
            <a:ext cx="2478024" cy="452552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cxnSp>
        <p:nvCxnSpPr>
          <p:cNvPr id="13" name="Column Divider" descr="Column Divider">
            <a:extLst>
              <a:ext uri="{FF2B5EF4-FFF2-40B4-BE49-F238E27FC236}">
                <a16:creationId xmlns:a16="http://schemas.microsoft.com/office/drawing/2014/main" id="{B228B4F2-5D6F-42F4-B132-F908BB527268}"/>
              </a:ext>
            </a:extLst>
          </p:cNvPr>
          <p:cNvCxnSpPr>
            <a:cxnSpLocks/>
          </p:cNvCxnSpPr>
          <p:nvPr userDrawn="1"/>
        </p:nvCxnSpPr>
        <p:spPr>
          <a:xfrm>
            <a:off x="3374450" y="1590159"/>
            <a:ext cx="0" cy="4525997"/>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Content 2">
            <a:extLst>
              <a:ext uri="{FF2B5EF4-FFF2-40B4-BE49-F238E27FC236}">
                <a16:creationId xmlns:a16="http://schemas.microsoft.com/office/drawing/2014/main" id="{B35B41AC-36CF-4A0C-BED4-7D06B0F6E2ED}"/>
              </a:ext>
            </a:extLst>
          </p:cNvPr>
          <p:cNvSpPr>
            <a:spLocks noGrp="1"/>
          </p:cNvSpPr>
          <p:nvPr>
            <p:ph sz="quarter" idx="16"/>
          </p:nvPr>
        </p:nvSpPr>
        <p:spPr>
          <a:xfrm>
            <a:off x="3502001" y="1589524"/>
            <a:ext cx="2478024" cy="452552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cxnSp>
        <p:nvCxnSpPr>
          <p:cNvPr id="12" name="Column Divider 2" descr="Column Divider">
            <a:extLst>
              <a:ext uri="{FF2B5EF4-FFF2-40B4-BE49-F238E27FC236}">
                <a16:creationId xmlns:a16="http://schemas.microsoft.com/office/drawing/2014/main" id="{43000B2C-7C76-4F07-AF50-5F3019C384BC}"/>
              </a:ext>
            </a:extLst>
          </p:cNvPr>
          <p:cNvCxnSpPr>
            <a:cxnSpLocks/>
          </p:cNvCxnSpPr>
          <p:nvPr userDrawn="1"/>
        </p:nvCxnSpPr>
        <p:spPr>
          <a:xfrm>
            <a:off x="6107576" y="1590159"/>
            <a:ext cx="0" cy="4525997"/>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3">
            <a:extLst>
              <a:ext uri="{FF2B5EF4-FFF2-40B4-BE49-F238E27FC236}">
                <a16:creationId xmlns:a16="http://schemas.microsoft.com/office/drawing/2014/main" id="{22A9895A-06CA-46D6-B3EB-7038E6493585}"/>
              </a:ext>
            </a:extLst>
          </p:cNvPr>
          <p:cNvSpPr>
            <a:spLocks noGrp="1"/>
          </p:cNvSpPr>
          <p:nvPr>
            <p:ph sz="quarter" idx="15"/>
          </p:nvPr>
        </p:nvSpPr>
        <p:spPr>
          <a:xfrm>
            <a:off x="6235127" y="1589524"/>
            <a:ext cx="2478024" cy="452552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cxnSp>
        <p:nvCxnSpPr>
          <p:cNvPr id="19" name="Column Divider 3" descr="Column Divider">
            <a:extLst>
              <a:ext uri="{FF2B5EF4-FFF2-40B4-BE49-F238E27FC236}">
                <a16:creationId xmlns:a16="http://schemas.microsoft.com/office/drawing/2014/main" id="{0379F816-270D-4D0F-8838-510AA3E97C28}"/>
              </a:ext>
            </a:extLst>
          </p:cNvPr>
          <p:cNvCxnSpPr>
            <a:cxnSpLocks/>
          </p:cNvCxnSpPr>
          <p:nvPr userDrawn="1"/>
        </p:nvCxnSpPr>
        <p:spPr>
          <a:xfrm>
            <a:off x="8840702" y="1590159"/>
            <a:ext cx="0" cy="4525997"/>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15" name="Content 4">
            <a:extLst>
              <a:ext uri="{FF2B5EF4-FFF2-40B4-BE49-F238E27FC236}">
                <a16:creationId xmlns:a16="http://schemas.microsoft.com/office/drawing/2014/main" id="{4FB98D34-E09D-43FC-9515-8F7C37635BFF}"/>
              </a:ext>
            </a:extLst>
          </p:cNvPr>
          <p:cNvSpPr>
            <a:spLocks noGrp="1"/>
          </p:cNvSpPr>
          <p:nvPr>
            <p:ph sz="quarter" idx="17"/>
          </p:nvPr>
        </p:nvSpPr>
        <p:spPr>
          <a:xfrm>
            <a:off x="8968254" y="1589524"/>
            <a:ext cx="2478024" cy="452552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 name="Title 2">
            <a:extLst>
              <a:ext uri="{FF2B5EF4-FFF2-40B4-BE49-F238E27FC236}">
                <a16:creationId xmlns:a16="http://schemas.microsoft.com/office/drawing/2014/main" id="{E665C0AC-7132-4356-88D4-79E4A49B2CE4}"/>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1A131A1D-D1FF-4A37-8531-B67D54ED466D}"/>
              </a:ext>
            </a:extLst>
          </p:cNvPr>
          <p:cNvSpPr>
            <a:spLocks noGrp="1"/>
          </p:cNvSpPr>
          <p:nvPr>
            <p:ph type="dt" sz="half" idx="18"/>
          </p:nvPr>
        </p:nvSpPr>
        <p:spPr/>
        <p:txBody>
          <a:bodyPr/>
          <a:lstStyle/>
          <a:p>
            <a:r>
              <a:rPr lang="en-IN"/>
              <a:t>[Date]</a:t>
            </a:r>
            <a:endParaRPr lang="en-US" dirty="0"/>
          </a:p>
        </p:txBody>
      </p:sp>
      <p:sp>
        <p:nvSpPr>
          <p:cNvPr id="5" name="Footer Placeholder 4">
            <a:extLst>
              <a:ext uri="{FF2B5EF4-FFF2-40B4-BE49-F238E27FC236}">
                <a16:creationId xmlns:a16="http://schemas.microsoft.com/office/drawing/2014/main" id="{C8EC9026-CA1C-465B-ADD5-AE1F9B7A0775}"/>
              </a:ext>
            </a:extLst>
          </p:cNvPr>
          <p:cNvSpPr>
            <a:spLocks noGrp="1"/>
          </p:cNvSpPr>
          <p:nvPr>
            <p:ph type="ftr" sz="quarter" idx="19"/>
          </p:nvPr>
        </p:nvSpPr>
        <p:spPr/>
        <p:txBody>
          <a:bodyPr/>
          <a:lstStyle/>
          <a:p>
            <a:r>
              <a:rPr lang="en-US"/>
              <a:t>Copyright © 2024, Oracle and/or its affiliates  |  Confidential: Internal/Restricted/Highly Restricted</a:t>
            </a:r>
            <a:endParaRPr lang="en-US" dirty="0"/>
          </a:p>
        </p:txBody>
      </p:sp>
      <p:sp>
        <p:nvSpPr>
          <p:cNvPr id="7" name="Slide Number Placeholder 6">
            <a:extLst>
              <a:ext uri="{FF2B5EF4-FFF2-40B4-BE49-F238E27FC236}">
                <a16:creationId xmlns:a16="http://schemas.microsoft.com/office/drawing/2014/main" id="{13064CFB-254B-4876-8556-026D173672E6}"/>
              </a:ext>
            </a:extLst>
          </p:cNvPr>
          <p:cNvSpPr>
            <a:spLocks noGrp="1"/>
          </p:cNvSpPr>
          <p:nvPr>
            <p:ph type="sldNum" sz="quarter" idx="20"/>
          </p:nvPr>
        </p:nvSpPr>
        <p:spPr/>
        <p:txBody>
          <a:bodyPr/>
          <a:lstStyle/>
          <a:p>
            <a:fld id="{345D60D9-5372-5F40-9443-0F9AE5BDC3C8}" type="slidenum">
              <a:rPr lang="en-US" smtClean="0"/>
              <a:pPr/>
              <a:t>‹N°›</a:t>
            </a:fld>
            <a:endParaRPr lang="en-US" dirty="0"/>
          </a:p>
        </p:txBody>
      </p:sp>
    </p:spTree>
    <p:extLst>
      <p:ext uri="{BB962C8B-B14F-4D97-AF65-F5344CB8AC3E}">
        <p14:creationId xmlns:p14="http://schemas.microsoft.com/office/powerpoint/2010/main" val="18491591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ark - Title 4 Column">
    <p:bg>
      <p:bgRef idx="1001">
        <a:schemeClr val="bg1"/>
      </p:bgRef>
    </p:bg>
    <p:spTree>
      <p:nvGrpSpPr>
        <p:cNvPr id="1" name=""/>
        <p:cNvGrpSpPr/>
        <p:nvPr/>
      </p:nvGrpSpPr>
      <p:grpSpPr>
        <a:xfrm>
          <a:off x="0" y="0"/>
          <a:ext cx="0" cy="0"/>
          <a:chOff x="0" y="0"/>
          <a:chExt cx="0" cy="0"/>
        </a:xfrm>
      </p:grpSpPr>
      <p:pic>
        <p:nvPicPr>
          <p:cNvPr id="14" name="Cloud">
            <a:extLst>
              <a:ext uri="{FF2B5EF4-FFF2-40B4-BE49-F238E27FC236}">
                <a16:creationId xmlns:a16="http://schemas.microsoft.com/office/drawing/2014/main" id="{6D31D0E4-AF4F-A542-A6E3-8EBAA9F1BC6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1"/>
          </a:xfrm>
          <a:prstGeom prst="rect">
            <a:avLst/>
          </a:prstGeom>
        </p:spPr>
      </p:pic>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8875" y="1608575"/>
            <a:ext cx="2478024" cy="450799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cxnSp>
        <p:nvCxnSpPr>
          <p:cNvPr id="13" name="Column Divider" descr="Column Divider">
            <a:extLst>
              <a:ext uri="{FF2B5EF4-FFF2-40B4-BE49-F238E27FC236}">
                <a16:creationId xmlns:a16="http://schemas.microsoft.com/office/drawing/2014/main" id="{B228B4F2-5D6F-42F4-B132-F908BB527268}"/>
              </a:ext>
            </a:extLst>
          </p:cNvPr>
          <p:cNvCxnSpPr>
            <a:cxnSpLocks/>
          </p:cNvCxnSpPr>
          <p:nvPr userDrawn="1"/>
        </p:nvCxnSpPr>
        <p:spPr>
          <a:xfrm>
            <a:off x="3374450" y="1609209"/>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Content 2">
            <a:extLst>
              <a:ext uri="{FF2B5EF4-FFF2-40B4-BE49-F238E27FC236}">
                <a16:creationId xmlns:a16="http://schemas.microsoft.com/office/drawing/2014/main" id="{B35B41AC-36CF-4A0C-BED4-7D06B0F6E2ED}"/>
              </a:ext>
            </a:extLst>
          </p:cNvPr>
          <p:cNvSpPr>
            <a:spLocks noGrp="1"/>
          </p:cNvSpPr>
          <p:nvPr>
            <p:ph sz="quarter" idx="16"/>
          </p:nvPr>
        </p:nvSpPr>
        <p:spPr>
          <a:xfrm>
            <a:off x="3502001" y="1608575"/>
            <a:ext cx="2478024" cy="450799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cxnSp>
        <p:nvCxnSpPr>
          <p:cNvPr id="12" name="Column Divider 2" descr="Column Divider">
            <a:extLst>
              <a:ext uri="{FF2B5EF4-FFF2-40B4-BE49-F238E27FC236}">
                <a16:creationId xmlns:a16="http://schemas.microsoft.com/office/drawing/2014/main" id="{43000B2C-7C76-4F07-AF50-5F3019C384BC}"/>
              </a:ext>
            </a:extLst>
          </p:cNvPr>
          <p:cNvCxnSpPr>
            <a:cxnSpLocks/>
          </p:cNvCxnSpPr>
          <p:nvPr userDrawn="1"/>
        </p:nvCxnSpPr>
        <p:spPr>
          <a:xfrm>
            <a:off x="6107576" y="1609209"/>
            <a:ext cx="0" cy="4507992"/>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3">
            <a:extLst>
              <a:ext uri="{FF2B5EF4-FFF2-40B4-BE49-F238E27FC236}">
                <a16:creationId xmlns:a16="http://schemas.microsoft.com/office/drawing/2014/main" id="{22A9895A-06CA-46D6-B3EB-7038E6493585}"/>
              </a:ext>
            </a:extLst>
          </p:cNvPr>
          <p:cNvSpPr>
            <a:spLocks noGrp="1"/>
          </p:cNvSpPr>
          <p:nvPr>
            <p:ph sz="quarter" idx="15"/>
          </p:nvPr>
        </p:nvSpPr>
        <p:spPr>
          <a:xfrm>
            <a:off x="6235127" y="1608575"/>
            <a:ext cx="2478024" cy="450799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cxnSp>
        <p:nvCxnSpPr>
          <p:cNvPr id="19" name="Column Divider 3" descr="Column Divider">
            <a:extLst>
              <a:ext uri="{FF2B5EF4-FFF2-40B4-BE49-F238E27FC236}">
                <a16:creationId xmlns:a16="http://schemas.microsoft.com/office/drawing/2014/main" id="{0379F816-270D-4D0F-8838-510AA3E97C28}"/>
              </a:ext>
            </a:extLst>
          </p:cNvPr>
          <p:cNvCxnSpPr>
            <a:cxnSpLocks/>
          </p:cNvCxnSpPr>
          <p:nvPr userDrawn="1"/>
        </p:nvCxnSpPr>
        <p:spPr>
          <a:xfrm>
            <a:off x="8840702" y="1609209"/>
            <a:ext cx="0" cy="4507992"/>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15" name="Content 4">
            <a:extLst>
              <a:ext uri="{FF2B5EF4-FFF2-40B4-BE49-F238E27FC236}">
                <a16:creationId xmlns:a16="http://schemas.microsoft.com/office/drawing/2014/main" id="{4FB98D34-E09D-43FC-9515-8F7C37635BFF}"/>
              </a:ext>
            </a:extLst>
          </p:cNvPr>
          <p:cNvSpPr>
            <a:spLocks noGrp="1"/>
          </p:cNvSpPr>
          <p:nvPr>
            <p:ph sz="quarter" idx="17"/>
          </p:nvPr>
        </p:nvSpPr>
        <p:spPr>
          <a:xfrm>
            <a:off x="8968254" y="1608575"/>
            <a:ext cx="2478024" cy="450799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 name="Title 2">
            <a:extLst>
              <a:ext uri="{FF2B5EF4-FFF2-40B4-BE49-F238E27FC236}">
                <a16:creationId xmlns:a16="http://schemas.microsoft.com/office/drawing/2014/main" id="{2AA814CE-3331-469B-8BE8-853F42A03463}"/>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52F26386-047A-407D-BEE4-BF9BC2C4C09F}"/>
              </a:ext>
            </a:extLst>
          </p:cNvPr>
          <p:cNvSpPr>
            <a:spLocks noGrp="1"/>
          </p:cNvSpPr>
          <p:nvPr>
            <p:ph type="dt" sz="half" idx="18"/>
          </p:nvPr>
        </p:nvSpPr>
        <p:spPr/>
        <p:txBody>
          <a:bodyPr/>
          <a:lstStyle/>
          <a:p>
            <a:r>
              <a:rPr lang="en-IN"/>
              <a:t>[Date]</a:t>
            </a:r>
            <a:endParaRPr lang="en-US" dirty="0"/>
          </a:p>
        </p:txBody>
      </p:sp>
      <p:sp>
        <p:nvSpPr>
          <p:cNvPr id="5" name="Footer Placeholder 4">
            <a:extLst>
              <a:ext uri="{FF2B5EF4-FFF2-40B4-BE49-F238E27FC236}">
                <a16:creationId xmlns:a16="http://schemas.microsoft.com/office/drawing/2014/main" id="{D15A8344-82CB-496F-8690-72CF339725D6}"/>
              </a:ext>
            </a:extLst>
          </p:cNvPr>
          <p:cNvSpPr>
            <a:spLocks noGrp="1"/>
          </p:cNvSpPr>
          <p:nvPr>
            <p:ph type="ftr" sz="quarter" idx="19"/>
          </p:nvPr>
        </p:nvSpPr>
        <p:spPr/>
        <p:txBody>
          <a:bodyPr/>
          <a:lstStyle/>
          <a:p>
            <a:r>
              <a:rPr lang="en-US"/>
              <a:t>Copyright © 2024, Oracle and/or its affiliates  |  Confidential: Internal/Restricted/Highly Restricted</a:t>
            </a:r>
            <a:endParaRPr lang="en-US" dirty="0"/>
          </a:p>
        </p:txBody>
      </p:sp>
      <p:sp>
        <p:nvSpPr>
          <p:cNvPr id="7" name="Slide Number Placeholder 6">
            <a:extLst>
              <a:ext uri="{FF2B5EF4-FFF2-40B4-BE49-F238E27FC236}">
                <a16:creationId xmlns:a16="http://schemas.microsoft.com/office/drawing/2014/main" id="{856EBA4F-FCB4-4B89-BEA0-1B33D86D6DE8}"/>
              </a:ext>
            </a:extLst>
          </p:cNvPr>
          <p:cNvSpPr>
            <a:spLocks noGrp="1"/>
          </p:cNvSpPr>
          <p:nvPr>
            <p:ph type="sldNum" sz="quarter" idx="20"/>
          </p:nvPr>
        </p:nvSpPr>
        <p:spPr/>
        <p:txBody>
          <a:bodyPr/>
          <a:lstStyle/>
          <a:p>
            <a:fld id="{345D60D9-5372-5F40-9443-0F9AE5BDC3C8}" type="slidenum">
              <a:rPr lang="en-US" smtClean="0"/>
              <a:pPr/>
              <a:t>‹N°›</a:t>
            </a:fld>
            <a:endParaRPr lang="en-US" dirty="0"/>
          </a:p>
        </p:txBody>
      </p:sp>
    </p:spTree>
    <p:extLst>
      <p:ext uri="{BB962C8B-B14F-4D97-AF65-F5344CB8AC3E}">
        <p14:creationId xmlns:p14="http://schemas.microsoft.com/office/powerpoint/2010/main" val="27578218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Light - Title/Subtitle 4 Column">
    <p:spTree>
      <p:nvGrpSpPr>
        <p:cNvPr id="1" name=""/>
        <p:cNvGrpSpPr/>
        <p:nvPr/>
      </p:nvGrpSpPr>
      <p:grpSpPr>
        <a:xfrm>
          <a:off x="0" y="0"/>
          <a:ext cx="0" cy="0"/>
          <a:chOff x="0" y="0"/>
          <a:chExt cx="0" cy="0"/>
        </a:xfrm>
      </p:grpSpPr>
      <p:pic>
        <p:nvPicPr>
          <p:cNvPr id="17" name="Cloud">
            <a:extLst>
              <a:ext uri="{FF2B5EF4-FFF2-40B4-BE49-F238E27FC236}">
                <a16:creationId xmlns:a16="http://schemas.microsoft.com/office/drawing/2014/main" id="{DE68A64E-9177-1E41-B02B-9C94A30A031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2"/>
          </a:xfrm>
          <a:prstGeom prst="rect">
            <a:avLst/>
          </a:prstGeom>
        </p:spPr>
      </p:pic>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609725"/>
            <a:ext cx="2478024" cy="4506913"/>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cxnSp>
        <p:nvCxnSpPr>
          <p:cNvPr id="15" name="Column Divider" descr="Column Divider">
            <a:extLst>
              <a:ext uri="{FF2B5EF4-FFF2-40B4-BE49-F238E27FC236}">
                <a16:creationId xmlns:a16="http://schemas.microsoft.com/office/drawing/2014/main" id="{C3377C95-3E35-473F-8E81-1FDFBEBC758A}"/>
              </a:ext>
            </a:extLst>
          </p:cNvPr>
          <p:cNvCxnSpPr>
            <a:cxnSpLocks/>
          </p:cNvCxnSpPr>
          <p:nvPr userDrawn="1"/>
        </p:nvCxnSpPr>
        <p:spPr>
          <a:xfrm>
            <a:off x="3373924" y="1609667"/>
            <a:ext cx="0" cy="4508050"/>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3503061" y="1609725"/>
            <a:ext cx="2478024" cy="4506913"/>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cxnSp>
        <p:nvCxnSpPr>
          <p:cNvPr id="23" name="Column Divider 2" descr="Column Divider">
            <a:extLst>
              <a:ext uri="{FF2B5EF4-FFF2-40B4-BE49-F238E27FC236}">
                <a16:creationId xmlns:a16="http://schemas.microsoft.com/office/drawing/2014/main" id="{A70D9BB7-9BB9-40BD-84D2-8EE238E044D3}"/>
              </a:ext>
            </a:extLst>
          </p:cNvPr>
          <p:cNvCxnSpPr>
            <a:cxnSpLocks/>
          </p:cNvCxnSpPr>
          <p:nvPr userDrawn="1"/>
        </p:nvCxnSpPr>
        <p:spPr>
          <a:xfrm>
            <a:off x="6110222" y="1609667"/>
            <a:ext cx="0" cy="4508050"/>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21" name="Content 3">
            <a:extLst>
              <a:ext uri="{FF2B5EF4-FFF2-40B4-BE49-F238E27FC236}">
                <a16:creationId xmlns:a16="http://schemas.microsoft.com/office/drawing/2014/main" id="{58EF7396-F6CE-404A-B85F-455D3F5341AE}"/>
              </a:ext>
            </a:extLst>
          </p:cNvPr>
          <p:cNvSpPr>
            <a:spLocks noGrp="1"/>
          </p:cNvSpPr>
          <p:nvPr>
            <p:ph sz="quarter" idx="16"/>
          </p:nvPr>
        </p:nvSpPr>
        <p:spPr>
          <a:xfrm>
            <a:off x="6239359" y="1609725"/>
            <a:ext cx="2478024" cy="4506913"/>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cxnSp>
        <p:nvCxnSpPr>
          <p:cNvPr id="25" name="Column Divider 3" descr="Column Divider">
            <a:extLst>
              <a:ext uri="{FF2B5EF4-FFF2-40B4-BE49-F238E27FC236}">
                <a16:creationId xmlns:a16="http://schemas.microsoft.com/office/drawing/2014/main" id="{BE2D13B4-3BF3-4416-B638-87C59A2973BB}"/>
              </a:ext>
            </a:extLst>
          </p:cNvPr>
          <p:cNvCxnSpPr>
            <a:cxnSpLocks/>
          </p:cNvCxnSpPr>
          <p:nvPr userDrawn="1"/>
        </p:nvCxnSpPr>
        <p:spPr>
          <a:xfrm>
            <a:off x="8846520" y="1609667"/>
            <a:ext cx="0" cy="4508050"/>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24" name="Content 4">
            <a:extLst>
              <a:ext uri="{FF2B5EF4-FFF2-40B4-BE49-F238E27FC236}">
                <a16:creationId xmlns:a16="http://schemas.microsoft.com/office/drawing/2014/main" id="{687CB06A-9B62-47DB-BA7A-177E12DFB17E}"/>
              </a:ext>
            </a:extLst>
          </p:cNvPr>
          <p:cNvSpPr>
            <a:spLocks noGrp="1"/>
          </p:cNvSpPr>
          <p:nvPr>
            <p:ph sz="quarter" idx="17"/>
          </p:nvPr>
        </p:nvSpPr>
        <p:spPr>
          <a:xfrm>
            <a:off x="8975659" y="1609725"/>
            <a:ext cx="2478024" cy="4506913"/>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itle 4">
            <a:extLst>
              <a:ext uri="{FF2B5EF4-FFF2-40B4-BE49-F238E27FC236}">
                <a16:creationId xmlns:a16="http://schemas.microsoft.com/office/drawing/2014/main" id="{72191157-EC2D-4417-9959-2EA7D1DAFF57}"/>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C2388CBD-B05C-4885-A081-172C87DCAD84}"/>
              </a:ext>
            </a:extLst>
          </p:cNvPr>
          <p:cNvSpPr>
            <a:spLocks noGrp="1"/>
          </p:cNvSpPr>
          <p:nvPr>
            <p:ph type="dt" sz="half" idx="18"/>
          </p:nvPr>
        </p:nvSpPr>
        <p:spPr/>
        <p:txBody>
          <a:bodyPr/>
          <a:lstStyle/>
          <a:p>
            <a:r>
              <a:rPr lang="en-IN"/>
              <a:t>[Date]</a:t>
            </a:r>
            <a:endParaRPr lang="en-US" dirty="0"/>
          </a:p>
        </p:txBody>
      </p:sp>
      <p:sp>
        <p:nvSpPr>
          <p:cNvPr id="7" name="Footer Placeholder 6">
            <a:extLst>
              <a:ext uri="{FF2B5EF4-FFF2-40B4-BE49-F238E27FC236}">
                <a16:creationId xmlns:a16="http://schemas.microsoft.com/office/drawing/2014/main" id="{3CE56F53-8C5C-4F85-9969-353868B64B25}"/>
              </a:ext>
            </a:extLst>
          </p:cNvPr>
          <p:cNvSpPr>
            <a:spLocks noGrp="1"/>
          </p:cNvSpPr>
          <p:nvPr>
            <p:ph type="ftr" sz="quarter" idx="19"/>
          </p:nvPr>
        </p:nvSpPr>
        <p:spPr/>
        <p:txBody>
          <a:bodyPr/>
          <a:lstStyle/>
          <a:p>
            <a:r>
              <a:rPr lang="en-US"/>
              <a:t>Copyright © 2024, Oracle and/or its affiliates  |  Confidential: Internal/Restricted/Highly Restricted</a:t>
            </a:r>
            <a:endParaRPr lang="en-US" dirty="0"/>
          </a:p>
        </p:txBody>
      </p:sp>
      <p:sp>
        <p:nvSpPr>
          <p:cNvPr id="8" name="Slide Number Placeholder 7">
            <a:extLst>
              <a:ext uri="{FF2B5EF4-FFF2-40B4-BE49-F238E27FC236}">
                <a16:creationId xmlns:a16="http://schemas.microsoft.com/office/drawing/2014/main" id="{589360B9-A253-468B-B3D3-70CC43B07468}"/>
              </a:ext>
            </a:extLst>
          </p:cNvPr>
          <p:cNvSpPr>
            <a:spLocks noGrp="1"/>
          </p:cNvSpPr>
          <p:nvPr>
            <p:ph type="sldNum" sz="quarter" idx="20"/>
          </p:nvPr>
        </p:nvSpPr>
        <p:spPr/>
        <p:txBody>
          <a:bodyPr/>
          <a:lstStyle/>
          <a:p>
            <a:fld id="{345D60D9-5372-5F40-9443-0F9AE5BDC3C8}" type="slidenum">
              <a:rPr lang="en-US" smtClean="0"/>
              <a:pPr/>
              <a:t>‹N°›</a:t>
            </a:fld>
            <a:endParaRPr lang="en-US" dirty="0"/>
          </a:p>
        </p:txBody>
      </p:sp>
    </p:spTree>
    <p:extLst>
      <p:ext uri="{BB962C8B-B14F-4D97-AF65-F5344CB8AC3E}">
        <p14:creationId xmlns:p14="http://schemas.microsoft.com/office/powerpoint/2010/main" val="1338064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ark - Title/Subtitle 4 Column">
    <p:bg>
      <p:bgRef idx="1001">
        <a:schemeClr val="bg1"/>
      </p:bgRef>
    </p:bg>
    <p:spTree>
      <p:nvGrpSpPr>
        <p:cNvPr id="1" name=""/>
        <p:cNvGrpSpPr/>
        <p:nvPr/>
      </p:nvGrpSpPr>
      <p:grpSpPr>
        <a:xfrm>
          <a:off x="0" y="0"/>
          <a:ext cx="0" cy="0"/>
          <a:chOff x="0" y="0"/>
          <a:chExt cx="0" cy="0"/>
        </a:xfrm>
      </p:grpSpPr>
      <p:pic>
        <p:nvPicPr>
          <p:cNvPr id="17" name="Cloud">
            <a:extLst>
              <a:ext uri="{FF2B5EF4-FFF2-40B4-BE49-F238E27FC236}">
                <a16:creationId xmlns:a16="http://schemas.microsoft.com/office/drawing/2014/main" id="{6F66DACA-117A-D443-A12C-B547719EC02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1"/>
          </a:xfrm>
          <a:prstGeom prst="rect">
            <a:avLst/>
          </a:prstGeom>
        </p:spPr>
      </p:pic>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609726"/>
            <a:ext cx="2478024" cy="450799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cxnSp>
        <p:nvCxnSpPr>
          <p:cNvPr id="15" name="Column Divider" descr="Column Divider">
            <a:extLst>
              <a:ext uri="{FF2B5EF4-FFF2-40B4-BE49-F238E27FC236}">
                <a16:creationId xmlns:a16="http://schemas.microsoft.com/office/drawing/2014/main" id="{C3377C95-3E35-473F-8E81-1FDFBEBC758A}"/>
              </a:ext>
            </a:extLst>
          </p:cNvPr>
          <p:cNvCxnSpPr>
            <a:cxnSpLocks/>
          </p:cNvCxnSpPr>
          <p:nvPr userDrawn="1"/>
        </p:nvCxnSpPr>
        <p:spPr>
          <a:xfrm>
            <a:off x="3373924" y="160972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3503061" y="1609726"/>
            <a:ext cx="2478024" cy="450799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cxnSp>
        <p:nvCxnSpPr>
          <p:cNvPr id="23" name="Column Divider 2" descr="Column Divider">
            <a:extLst>
              <a:ext uri="{FF2B5EF4-FFF2-40B4-BE49-F238E27FC236}">
                <a16:creationId xmlns:a16="http://schemas.microsoft.com/office/drawing/2014/main" id="{A70D9BB7-9BB9-40BD-84D2-8EE238E044D3}"/>
              </a:ext>
            </a:extLst>
          </p:cNvPr>
          <p:cNvCxnSpPr>
            <a:cxnSpLocks/>
          </p:cNvCxnSpPr>
          <p:nvPr userDrawn="1"/>
        </p:nvCxnSpPr>
        <p:spPr>
          <a:xfrm>
            <a:off x="6110222" y="160972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21" name="Content 3">
            <a:extLst>
              <a:ext uri="{FF2B5EF4-FFF2-40B4-BE49-F238E27FC236}">
                <a16:creationId xmlns:a16="http://schemas.microsoft.com/office/drawing/2014/main" id="{58EF7396-F6CE-404A-B85F-455D3F5341AE}"/>
              </a:ext>
            </a:extLst>
          </p:cNvPr>
          <p:cNvSpPr>
            <a:spLocks noGrp="1"/>
          </p:cNvSpPr>
          <p:nvPr>
            <p:ph sz="quarter" idx="16"/>
          </p:nvPr>
        </p:nvSpPr>
        <p:spPr>
          <a:xfrm>
            <a:off x="6239359" y="1609726"/>
            <a:ext cx="2478024" cy="450799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cxnSp>
        <p:nvCxnSpPr>
          <p:cNvPr id="25" name="Column Divider 3" descr="Column Divider">
            <a:extLst>
              <a:ext uri="{FF2B5EF4-FFF2-40B4-BE49-F238E27FC236}">
                <a16:creationId xmlns:a16="http://schemas.microsoft.com/office/drawing/2014/main" id="{BE2D13B4-3BF3-4416-B638-87C59A2973BB}"/>
              </a:ext>
            </a:extLst>
          </p:cNvPr>
          <p:cNvCxnSpPr>
            <a:cxnSpLocks/>
          </p:cNvCxnSpPr>
          <p:nvPr userDrawn="1"/>
        </p:nvCxnSpPr>
        <p:spPr>
          <a:xfrm>
            <a:off x="8846520" y="160972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24" name="Content 4">
            <a:extLst>
              <a:ext uri="{FF2B5EF4-FFF2-40B4-BE49-F238E27FC236}">
                <a16:creationId xmlns:a16="http://schemas.microsoft.com/office/drawing/2014/main" id="{687CB06A-9B62-47DB-BA7A-177E12DFB17E}"/>
              </a:ext>
            </a:extLst>
          </p:cNvPr>
          <p:cNvSpPr>
            <a:spLocks noGrp="1"/>
          </p:cNvSpPr>
          <p:nvPr>
            <p:ph sz="quarter" idx="17"/>
          </p:nvPr>
        </p:nvSpPr>
        <p:spPr>
          <a:xfrm>
            <a:off x="8975659" y="1609726"/>
            <a:ext cx="2478024" cy="450799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itle 4">
            <a:extLst>
              <a:ext uri="{FF2B5EF4-FFF2-40B4-BE49-F238E27FC236}">
                <a16:creationId xmlns:a16="http://schemas.microsoft.com/office/drawing/2014/main" id="{1467A894-8EF4-484B-BF49-DF2E9F970DE5}"/>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CE422C40-A387-420C-B07A-9F6BE08313A1}"/>
              </a:ext>
            </a:extLst>
          </p:cNvPr>
          <p:cNvSpPr>
            <a:spLocks noGrp="1"/>
          </p:cNvSpPr>
          <p:nvPr>
            <p:ph type="dt" sz="half" idx="18"/>
          </p:nvPr>
        </p:nvSpPr>
        <p:spPr/>
        <p:txBody>
          <a:bodyPr/>
          <a:lstStyle/>
          <a:p>
            <a:r>
              <a:rPr lang="en-IN"/>
              <a:t>[Date]</a:t>
            </a:r>
            <a:endParaRPr lang="en-US" dirty="0"/>
          </a:p>
        </p:txBody>
      </p:sp>
      <p:sp>
        <p:nvSpPr>
          <p:cNvPr id="7" name="Footer Placeholder 6">
            <a:extLst>
              <a:ext uri="{FF2B5EF4-FFF2-40B4-BE49-F238E27FC236}">
                <a16:creationId xmlns:a16="http://schemas.microsoft.com/office/drawing/2014/main" id="{7550E71C-CB99-4BD4-8252-ED7D062329F5}"/>
              </a:ext>
            </a:extLst>
          </p:cNvPr>
          <p:cNvSpPr>
            <a:spLocks noGrp="1"/>
          </p:cNvSpPr>
          <p:nvPr>
            <p:ph type="ftr" sz="quarter" idx="19"/>
          </p:nvPr>
        </p:nvSpPr>
        <p:spPr/>
        <p:txBody>
          <a:bodyPr/>
          <a:lstStyle/>
          <a:p>
            <a:r>
              <a:rPr lang="en-US"/>
              <a:t>Copyright © 2024, Oracle and/or its affiliates  |  Confidential: Internal/Restricted/Highly Restricted</a:t>
            </a:r>
            <a:endParaRPr lang="en-US" dirty="0"/>
          </a:p>
        </p:txBody>
      </p:sp>
      <p:sp>
        <p:nvSpPr>
          <p:cNvPr id="8" name="Slide Number Placeholder 7">
            <a:extLst>
              <a:ext uri="{FF2B5EF4-FFF2-40B4-BE49-F238E27FC236}">
                <a16:creationId xmlns:a16="http://schemas.microsoft.com/office/drawing/2014/main" id="{FD33CF2B-9E35-4547-8232-5DE4CC57C302}"/>
              </a:ext>
            </a:extLst>
          </p:cNvPr>
          <p:cNvSpPr>
            <a:spLocks noGrp="1"/>
          </p:cNvSpPr>
          <p:nvPr>
            <p:ph type="sldNum" sz="quarter" idx="20"/>
          </p:nvPr>
        </p:nvSpPr>
        <p:spPr/>
        <p:txBody>
          <a:bodyPr/>
          <a:lstStyle/>
          <a:p>
            <a:fld id="{345D60D9-5372-5F40-9443-0F9AE5BDC3C8}" type="slidenum">
              <a:rPr lang="en-US" smtClean="0"/>
              <a:pPr/>
              <a:t>‹N°›</a:t>
            </a:fld>
            <a:endParaRPr lang="en-US" dirty="0"/>
          </a:p>
        </p:txBody>
      </p:sp>
    </p:spTree>
    <p:extLst>
      <p:ext uri="{BB962C8B-B14F-4D97-AF65-F5344CB8AC3E}">
        <p14:creationId xmlns:p14="http://schemas.microsoft.com/office/powerpoint/2010/main" val="22126011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Light - Title Quad Infographic">
    <p:bg>
      <p:bgRef idx="1001">
        <a:schemeClr val="bg1"/>
      </p:bgRef>
    </p:bg>
    <p:spTree>
      <p:nvGrpSpPr>
        <p:cNvPr id="1" name=""/>
        <p:cNvGrpSpPr/>
        <p:nvPr/>
      </p:nvGrpSpPr>
      <p:grpSpPr>
        <a:xfrm>
          <a:off x="0" y="0"/>
          <a:ext cx="0" cy="0"/>
          <a:chOff x="0" y="0"/>
          <a:chExt cx="0" cy="0"/>
        </a:xfrm>
      </p:grpSpPr>
      <p:pic>
        <p:nvPicPr>
          <p:cNvPr id="15" name="Cloud">
            <a:extLst>
              <a:ext uri="{FF2B5EF4-FFF2-40B4-BE49-F238E27FC236}">
                <a16:creationId xmlns:a16="http://schemas.microsoft.com/office/drawing/2014/main" id="{A646CDE3-61DE-5F4A-A6EA-E5FECEFF07E8}"/>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2"/>
          </a:xfrm>
          <a:prstGeom prst="rect">
            <a:avLst/>
          </a:prstGeom>
        </p:spPr>
      </p:pic>
      <p:sp>
        <p:nvSpPr>
          <p:cNvPr id="33" name="Picture Placeholder 1">
            <a:extLst>
              <a:ext uri="{FF2B5EF4-FFF2-40B4-BE49-F238E27FC236}">
                <a16:creationId xmlns:a16="http://schemas.microsoft.com/office/drawing/2014/main" id="{DC7ED535-9B24-2444-9E27-765F743C79F0}"/>
              </a:ext>
            </a:extLst>
          </p:cNvPr>
          <p:cNvSpPr>
            <a:spLocks noGrp="1"/>
          </p:cNvSpPr>
          <p:nvPr>
            <p:ph type="pic" sz="quarter" idx="23"/>
          </p:nvPr>
        </p:nvSpPr>
        <p:spPr>
          <a:xfrm>
            <a:off x="768875" y="1609209"/>
            <a:ext cx="1618488" cy="1618488"/>
          </a:xfrm>
          <a:prstGeom prst="rect">
            <a:avLst/>
          </a:prstGeom>
        </p:spPr>
        <p:txBody>
          <a:bodyPr/>
          <a:lstStyle/>
          <a:p>
            <a:r>
              <a:rPr lang="en-GB"/>
              <a:t>Click icon to add picture</a:t>
            </a:r>
            <a:endParaRPr lang="en-US" dirty="0"/>
          </a:p>
        </p:txBody>
      </p:sp>
      <p:sp>
        <p:nvSpPr>
          <p:cNvPr id="25" name="Text Field 1">
            <a:extLst>
              <a:ext uri="{FF2B5EF4-FFF2-40B4-BE49-F238E27FC236}">
                <a16:creationId xmlns:a16="http://schemas.microsoft.com/office/drawing/2014/main" id="{C023883C-5CAF-9849-B009-1426F3585365}"/>
              </a:ext>
            </a:extLst>
          </p:cNvPr>
          <p:cNvSpPr>
            <a:spLocks noGrp="1"/>
          </p:cNvSpPr>
          <p:nvPr>
            <p:ph type="body" sz="quarter" idx="14"/>
          </p:nvPr>
        </p:nvSpPr>
        <p:spPr>
          <a:xfrm>
            <a:off x="2635245" y="1609209"/>
            <a:ext cx="3203704" cy="1873245"/>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5" name="Picture Placeholder 2">
            <a:extLst>
              <a:ext uri="{FF2B5EF4-FFF2-40B4-BE49-F238E27FC236}">
                <a16:creationId xmlns:a16="http://schemas.microsoft.com/office/drawing/2014/main" id="{422BC426-FCDB-1347-93C5-E0102AEBC39C}"/>
              </a:ext>
            </a:extLst>
          </p:cNvPr>
          <p:cNvSpPr>
            <a:spLocks noGrp="1" noChangeAspect="1"/>
          </p:cNvSpPr>
          <p:nvPr>
            <p:ph type="pic" sz="quarter" idx="25"/>
          </p:nvPr>
        </p:nvSpPr>
        <p:spPr>
          <a:xfrm>
            <a:off x="6350303" y="1609209"/>
            <a:ext cx="1618488" cy="1618488"/>
          </a:xfrm>
          <a:prstGeom prst="rect">
            <a:avLst/>
          </a:prstGeom>
        </p:spPr>
        <p:txBody>
          <a:bodyPr/>
          <a:lstStyle/>
          <a:p>
            <a:r>
              <a:rPr lang="en-GB"/>
              <a:t>Click icon to add picture</a:t>
            </a:r>
            <a:endParaRPr lang="en-US"/>
          </a:p>
        </p:txBody>
      </p:sp>
      <p:sp>
        <p:nvSpPr>
          <p:cNvPr id="31" name="Text Field 2">
            <a:extLst>
              <a:ext uri="{FF2B5EF4-FFF2-40B4-BE49-F238E27FC236}">
                <a16:creationId xmlns:a16="http://schemas.microsoft.com/office/drawing/2014/main" id="{0EDDA99D-1B70-A347-9716-4968C6A671A3}"/>
              </a:ext>
            </a:extLst>
          </p:cNvPr>
          <p:cNvSpPr>
            <a:spLocks noGrp="1"/>
          </p:cNvSpPr>
          <p:nvPr>
            <p:ph type="body" sz="quarter" idx="21"/>
          </p:nvPr>
        </p:nvSpPr>
        <p:spPr>
          <a:xfrm>
            <a:off x="8224823" y="1609209"/>
            <a:ext cx="3203704" cy="1873245"/>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4" name="Picture Placeholder 3">
            <a:extLst>
              <a:ext uri="{FF2B5EF4-FFF2-40B4-BE49-F238E27FC236}">
                <a16:creationId xmlns:a16="http://schemas.microsoft.com/office/drawing/2014/main" id="{B5E51CE6-D9C1-DD40-936F-2F700452F826}"/>
              </a:ext>
            </a:extLst>
          </p:cNvPr>
          <p:cNvSpPr>
            <a:spLocks noGrp="1" noChangeAspect="1"/>
          </p:cNvSpPr>
          <p:nvPr>
            <p:ph type="pic" sz="quarter" idx="24"/>
          </p:nvPr>
        </p:nvSpPr>
        <p:spPr>
          <a:xfrm>
            <a:off x="768875" y="4240646"/>
            <a:ext cx="1618488" cy="1618488"/>
          </a:xfrm>
          <a:prstGeom prst="rect">
            <a:avLst/>
          </a:prstGeom>
        </p:spPr>
        <p:txBody>
          <a:bodyPr/>
          <a:lstStyle/>
          <a:p>
            <a:r>
              <a:rPr lang="en-GB"/>
              <a:t>Click icon to add picture</a:t>
            </a:r>
            <a:endParaRPr lang="en-US"/>
          </a:p>
        </p:txBody>
      </p:sp>
      <p:sp>
        <p:nvSpPr>
          <p:cNvPr id="29" name="Text Field 3">
            <a:extLst>
              <a:ext uri="{FF2B5EF4-FFF2-40B4-BE49-F238E27FC236}">
                <a16:creationId xmlns:a16="http://schemas.microsoft.com/office/drawing/2014/main" id="{031D2CD6-C0D8-8147-83B7-2E2A8E87228F}"/>
              </a:ext>
            </a:extLst>
          </p:cNvPr>
          <p:cNvSpPr>
            <a:spLocks noGrp="1"/>
          </p:cNvSpPr>
          <p:nvPr>
            <p:ph type="body" sz="quarter" idx="20"/>
          </p:nvPr>
        </p:nvSpPr>
        <p:spPr>
          <a:xfrm>
            <a:off x="2635245" y="4240646"/>
            <a:ext cx="3203704" cy="1873245"/>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6" name="Picture Placeholder 4">
            <a:extLst>
              <a:ext uri="{FF2B5EF4-FFF2-40B4-BE49-F238E27FC236}">
                <a16:creationId xmlns:a16="http://schemas.microsoft.com/office/drawing/2014/main" id="{E401E47D-2565-384E-8A5E-2C02D2EAAAAB}"/>
              </a:ext>
            </a:extLst>
          </p:cNvPr>
          <p:cNvSpPr>
            <a:spLocks noGrp="1" noChangeAspect="1"/>
          </p:cNvSpPr>
          <p:nvPr>
            <p:ph type="pic" sz="quarter" idx="26"/>
          </p:nvPr>
        </p:nvSpPr>
        <p:spPr>
          <a:xfrm>
            <a:off x="6350303" y="4240646"/>
            <a:ext cx="1618488" cy="1618488"/>
          </a:xfrm>
          <a:prstGeom prst="rect">
            <a:avLst/>
          </a:prstGeom>
        </p:spPr>
        <p:txBody>
          <a:bodyPr/>
          <a:lstStyle/>
          <a:p>
            <a:r>
              <a:rPr lang="en-GB"/>
              <a:t>Click icon to add picture</a:t>
            </a:r>
            <a:endParaRPr lang="en-US"/>
          </a:p>
        </p:txBody>
      </p:sp>
      <p:sp>
        <p:nvSpPr>
          <p:cNvPr id="32" name="Text Field 4">
            <a:extLst>
              <a:ext uri="{FF2B5EF4-FFF2-40B4-BE49-F238E27FC236}">
                <a16:creationId xmlns:a16="http://schemas.microsoft.com/office/drawing/2014/main" id="{41923FF5-9A13-1F4B-89D9-62FE2B438352}"/>
              </a:ext>
            </a:extLst>
          </p:cNvPr>
          <p:cNvSpPr>
            <a:spLocks noGrp="1"/>
          </p:cNvSpPr>
          <p:nvPr>
            <p:ph type="body" sz="quarter" idx="22"/>
          </p:nvPr>
        </p:nvSpPr>
        <p:spPr>
          <a:xfrm>
            <a:off x="8224823" y="4240646"/>
            <a:ext cx="3203704" cy="1873245"/>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itle 4">
            <a:extLst>
              <a:ext uri="{FF2B5EF4-FFF2-40B4-BE49-F238E27FC236}">
                <a16:creationId xmlns:a16="http://schemas.microsoft.com/office/drawing/2014/main" id="{E3EED3DC-3691-46BD-9B48-E2C270C741F9}"/>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28BE0263-5FD6-4DE6-B9D0-79EF81804AF3}"/>
              </a:ext>
            </a:extLst>
          </p:cNvPr>
          <p:cNvSpPr>
            <a:spLocks noGrp="1"/>
          </p:cNvSpPr>
          <p:nvPr>
            <p:ph type="dt" sz="half" idx="27"/>
          </p:nvPr>
        </p:nvSpPr>
        <p:spPr/>
        <p:txBody>
          <a:bodyPr/>
          <a:lstStyle/>
          <a:p>
            <a:r>
              <a:rPr lang="en-IN"/>
              <a:t>[Date]</a:t>
            </a:r>
            <a:endParaRPr lang="en-US" dirty="0"/>
          </a:p>
        </p:txBody>
      </p:sp>
      <p:sp>
        <p:nvSpPr>
          <p:cNvPr id="3" name="Footer Placeholder 2">
            <a:extLst>
              <a:ext uri="{FF2B5EF4-FFF2-40B4-BE49-F238E27FC236}">
                <a16:creationId xmlns:a16="http://schemas.microsoft.com/office/drawing/2014/main" id="{FC6C050F-728D-4BEF-B207-F42452F3527D}"/>
              </a:ext>
            </a:extLst>
          </p:cNvPr>
          <p:cNvSpPr>
            <a:spLocks noGrp="1"/>
          </p:cNvSpPr>
          <p:nvPr>
            <p:ph type="ftr" sz="quarter" idx="28"/>
          </p:nvPr>
        </p:nvSpPr>
        <p:spPr/>
        <p:txBody>
          <a:bodyPr/>
          <a:lstStyle/>
          <a:p>
            <a:r>
              <a:rPr lang="en-US"/>
              <a:t>Copyright © 2024, Oracle and/or its affiliates  |  Confidential: Internal/Restricted/Highly Restricted</a:t>
            </a:r>
            <a:endParaRPr lang="en-US" dirty="0"/>
          </a:p>
        </p:txBody>
      </p:sp>
      <p:sp>
        <p:nvSpPr>
          <p:cNvPr id="6" name="Slide Number Placeholder 5">
            <a:extLst>
              <a:ext uri="{FF2B5EF4-FFF2-40B4-BE49-F238E27FC236}">
                <a16:creationId xmlns:a16="http://schemas.microsoft.com/office/drawing/2014/main" id="{BD446726-6BED-4C16-B2F2-97FDB0765DB8}"/>
              </a:ext>
            </a:extLst>
          </p:cNvPr>
          <p:cNvSpPr>
            <a:spLocks noGrp="1"/>
          </p:cNvSpPr>
          <p:nvPr>
            <p:ph type="sldNum" sz="quarter" idx="29"/>
          </p:nvPr>
        </p:nvSpPr>
        <p:spPr/>
        <p:txBody>
          <a:bodyPr/>
          <a:lstStyle/>
          <a:p>
            <a:fld id="{345D60D9-5372-5F40-9443-0F9AE5BDC3C8}" type="slidenum">
              <a:rPr lang="en-US" smtClean="0"/>
              <a:pPr/>
              <a:t>‹N°›</a:t>
            </a:fld>
            <a:endParaRPr lang="en-US" dirty="0"/>
          </a:p>
        </p:txBody>
      </p:sp>
    </p:spTree>
    <p:extLst>
      <p:ext uri="{BB962C8B-B14F-4D97-AF65-F5344CB8AC3E}">
        <p14:creationId xmlns:p14="http://schemas.microsoft.com/office/powerpoint/2010/main" val="36113270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Light - Title 1 Column">
    <p:spTree>
      <p:nvGrpSpPr>
        <p:cNvPr id="1" name=""/>
        <p:cNvGrpSpPr/>
        <p:nvPr/>
      </p:nvGrpSpPr>
      <p:grpSpPr>
        <a:xfrm>
          <a:off x="0" y="0"/>
          <a:ext cx="0" cy="0"/>
          <a:chOff x="0" y="0"/>
          <a:chExt cx="0" cy="0"/>
        </a:xfrm>
      </p:grpSpPr>
      <p:pic>
        <p:nvPicPr>
          <p:cNvPr id="8" name="Cloud">
            <a:extLst>
              <a:ext uri="{FF2B5EF4-FFF2-40B4-BE49-F238E27FC236}">
                <a16:creationId xmlns:a16="http://schemas.microsoft.com/office/drawing/2014/main" id="{14698CB0-77BC-6148-8112-EFC83C0F580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2"/>
          </a:xfrm>
          <a:prstGeom prst="rect">
            <a:avLst/>
          </a:prstGeom>
        </p:spPr>
      </p:pic>
      <p:sp>
        <p:nvSpPr>
          <p:cNvPr id="7" name="Content Placeholder 6">
            <a:extLst>
              <a:ext uri="{FF2B5EF4-FFF2-40B4-BE49-F238E27FC236}">
                <a16:creationId xmlns:a16="http://schemas.microsoft.com/office/drawing/2014/main" id="{07A30E9B-4EB7-4882-9E42-67210E9CC0B4}"/>
              </a:ext>
            </a:extLst>
          </p:cNvPr>
          <p:cNvSpPr>
            <a:spLocks noGrp="1"/>
          </p:cNvSpPr>
          <p:nvPr>
            <p:ph sz="quarter" idx="13"/>
          </p:nvPr>
        </p:nvSpPr>
        <p:spPr>
          <a:xfrm>
            <a:off x="771525" y="1600200"/>
            <a:ext cx="10677525" cy="4507992"/>
          </a:xfrm>
        </p:spPr>
        <p:txBody>
          <a:bodyPr/>
          <a:lstStyle>
            <a:lvl5pPr>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9" name="Title 8">
            <a:extLst>
              <a:ext uri="{FF2B5EF4-FFF2-40B4-BE49-F238E27FC236}">
                <a16:creationId xmlns:a16="http://schemas.microsoft.com/office/drawing/2014/main" id="{35CB6F3B-CCE4-4193-8EAA-C4A6D27C7DAD}"/>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2131DBF8-F618-4198-88BA-FD1569B2979A}"/>
              </a:ext>
            </a:extLst>
          </p:cNvPr>
          <p:cNvSpPr>
            <a:spLocks noGrp="1"/>
          </p:cNvSpPr>
          <p:nvPr>
            <p:ph type="dt" sz="half" idx="14"/>
          </p:nvPr>
        </p:nvSpPr>
        <p:spPr/>
        <p:txBody>
          <a:bodyPr/>
          <a:lstStyle/>
          <a:p>
            <a:r>
              <a:rPr lang="en-IN"/>
              <a:t>[Date]</a:t>
            </a:r>
            <a:endParaRPr lang="en-US" dirty="0"/>
          </a:p>
        </p:txBody>
      </p:sp>
      <p:sp>
        <p:nvSpPr>
          <p:cNvPr id="3" name="Footer Placeholder 2">
            <a:extLst>
              <a:ext uri="{FF2B5EF4-FFF2-40B4-BE49-F238E27FC236}">
                <a16:creationId xmlns:a16="http://schemas.microsoft.com/office/drawing/2014/main" id="{158AA26E-E9A4-4CE1-9157-28062D2322ED}"/>
              </a:ext>
            </a:extLst>
          </p:cNvPr>
          <p:cNvSpPr>
            <a:spLocks noGrp="1"/>
          </p:cNvSpPr>
          <p:nvPr>
            <p:ph type="ftr" sz="quarter" idx="15"/>
          </p:nvPr>
        </p:nvSpPr>
        <p:spPr/>
        <p:txBody>
          <a:bodyPr/>
          <a:lstStyle/>
          <a:p>
            <a:r>
              <a:rPr lang="en-US"/>
              <a:t>Copyright © 2024, Oracle and/or its affiliates  |  Confidential: Internal/Restricted/Highly Restricted</a:t>
            </a:r>
            <a:endParaRPr lang="en-US" dirty="0"/>
          </a:p>
        </p:txBody>
      </p:sp>
      <p:sp>
        <p:nvSpPr>
          <p:cNvPr id="4" name="Slide Number Placeholder 3">
            <a:extLst>
              <a:ext uri="{FF2B5EF4-FFF2-40B4-BE49-F238E27FC236}">
                <a16:creationId xmlns:a16="http://schemas.microsoft.com/office/drawing/2014/main" id="{0FB3DA01-00EF-4B14-8325-24C1135260F9}"/>
              </a:ext>
            </a:extLst>
          </p:cNvPr>
          <p:cNvSpPr>
            <a:spLocks noGrp="1"/>
          </p:cNvSpPr>
          <p:nvPr>
            <p:ph type="sldNum" sz="quarter" idx="16"/>
          </p:nvPr>
        </p:nvSpPr>
        <p:spPr/>
        <p:txBody>
          <a:bodyPr/>
          <a:lstStyle/>
          <a:p>
            <a:fld id="{345D60D9-5372-5F40-9443-0F9AE5BDC3C8}" type="slidenum">
              <a:rPr lang="en-US" smtClean="0"/>
              <a:pPr/>
              <a:t>‹N°›</a:t>
            </a:fld>
            <a:endParaRPr lang="en-US" dirty="0"/>
          </a:p>
        </p:txBody>
      </p:sp>
    </p:spTree>
    <p:extLst>
      <p:ext uri="{BB962C8B-B14F-4D97-AF65-F5344CB8AC3E}">
        <p14:creationId xmlns:p14="http://schemas.microsoft.com/office/powerpoint/2010/main" val="3577567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ark - Title Quad Infographic">
    <p:bg>
      <p:bgRef idx="1001">
        <a:schemeClr val="bg1"/>
      </p:bgRef>
    </p:bg>
    <p:spTree>
      <p:nvGrpSpPr>
        <p:cNvPr id="1" name=""/>
        <p:cNvGrpSpPr/>
        <p:nvPr/>
      </p:nvGrpSpPr>
      <p:grpSpPr>
        <a:xfrm>
          <a:off x="0" y="0"/>
          <a:ext cx="0" cy="0"/>
          <a:chOff x="0" y="0"/>
          <a:chExt cx="0" cy="0"/>
        </a:xfrm>
      </p:grpSpPr>
      <p:pic>
        <p:nvPicPr>
          <p:cNvPr id="15" name="Cloud">
            <a:extLst>
              <a:ext uri="{FF2B5EF4-FFF2-40B4-BE49-F238E27FC236}">
                <a16:creationId xmlns:a16="http://schemas.microsoft.com/office/drawing/2014/main" id="{307F0167-116B-4B46-AC07-0CF33541BDB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1"/>
          </a:xfrm>
          <a:prstGeom prst="rect">
            <a:avLst/>
          </a:prstGeom>
        </p:spPr>
      </p:pic>
      <p:sp>
        <p:nvSpPr>
          <p:cNvPr id="33" name="Picture Placeholder 1">
            <a:extLst>
              <a:ext uri="{FF2B5EF4-FFF2-40B4-BE49-F238E27FC236}">
                <a16:creationId xmlns:a16="http://schemas.microsoft.com/office/drawing/2014/main" id="{DC7ED535-9B24-2444-9E27-765F743C79F0}"/>
              </a:ext>
            </a:extLst>
          </p:cNvPr>
          <p:cNvSpPr>
            <a:spLocks noGrp="1"/>
          </p:cNvSpPr>
          <p:nvPr>
            <p:ph type="pic" sz="quarter" idx="23"/>
          </p:nvPr>
        </p:nvSpPr>
        <p:spPr>
          <a:xfrm>
            <a:off x="768875" y="1609209"/>
            <a:ext cx="1618488" cy="1618488"/>
          </a:xfrm>
          <a:prstGeom prst="rect">
            <a:avLst/>
          </a:prstGeom>
        </p:spPr>
        <p:txBody>
          <a:bodyPr/>
          <a:lstStyle/>
          <a:p>
            <a:r>
              <a:rPr lang="en-GB"/>
              <a:t>Click icon to add picture</a:t>
            </a:r>
            <a:endParaRPr lang="en-US"/>
          </a:p>
        </p:txBody>
      </p:sp>
      <p:sp>
        <p:nvSpPr>
          <p:cNvPr id="25" name="Text Field 1">
            <a:extLst>
              <a:ext uri="{FF2B5EF4-FFF2-40B4-BE49-F238E27FC236}">
                <a16:creationId xmlns:a16="http://schemas.microsoft.com/office/drawing/2014/main" id="{C023883C-5CAF-9849-B009-1426F3585365}"/>
              </a:ext>
            </a:extLst>
          </p:cNvPr>
          <p:cNvSpPr>
            <a:spLocks noGrp="1"/>
          </p:cNvSpPr>
          <p:nvPr>
            <p:ph type="body" sz="quarter" idx="14"/>
          </p:nvPr>
        </p:nvSpPr>
        <p:spPr>
          <a:xfrm>
            <a:off x="2635245" y="1609209"/>
            <a:ext cx="3203704" cy="1873245"/>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5" name="Picture Placeholder 2">
            <a:extLst>
              <a:ext uri="{FF2B5EF4-FFF2-40B4-BE49-F238E27FC236}">
                <a16:creationId xmlns:a16="http://schemas.microsoft.com/office/drawing/2014/main" id="{422BC426-FCDB-1347-93C5-E0102AEBC39C}"/>
              </a:ext>
            </a:extLst>
          </p:cNvPr>
          <p:cNvSpPr>
            <a:spLocks noGrp="1" noChangeAspect="1"/>
          </p:cNvSpPr>
          <p:nvPr>
            <p:ph type="pic" sz="quarter" idx="25"/>
          </p:nvPr>
        </p:nvSpPr>
        <p:spPr>
          <a:xfrm>
            <a:off x="6350303" y="1609209"/>
            <a:ext cx="1618488" cy="1618488"/>
          </a:xfrm>
          <a:prstGeom prst="rect">
            <a:avLst/>
          </a:prstGeom>
        </p:spPr>
        <p:txBody>
          <a:bodyPr/>
          <a:lstStyle/>
          <a:p>
            <a:r>
              <a:rPr lang="en-GB"/>
              <a:t>Click icon to add picture</a:t>
            </a:r>
            <a:endParaRPr lang="en-US"/>
          </a:p>
        </p:txBody>
      </p:sp>
      <p:sp>
        <p:nvSpPr>
          <p:cNvPr id="31" name="Text Field 2">
            <a:extLst>
              <a:ext uri="{FF2B5EF4-FFF2-40B4-BE49-F238E27FC236}">
                <a16:creationId xmlns:a16="http://schemas.microsoft.com/office/drawing/2014/main" id="{0EDDA99D-1B70-A347-9716-4968C6A671A3}"/>
              </a:ext>
            </a:extLst>
          </p:cNvPr>
          <p:cNvSpPr>
            <a:spLocks noGrp="1"/>
          </p:cNvSpPr>
          <p:nvPr>
            <p:ph type="body" sz="quarter" idx="21"/>
          </p:nvPr>
        </p:nvSpPr>
        <p:spPr>
          <a:xfrm>
            <a:off x="8224823" y="1609209"/>
            <a:ext cx="3203704" cy="1873245"/>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4" name="Picture Placeholder 3">
            <a:extLst>
              <a:ext uri="{FF2B5EF4-FFF2-40B4-BE49-F238E27FC236}">
                <a16:creationId xmlns:a16="http://schemas.microsoft.com/office/drawing/2014/main" id="{B5E51CE6-D9C1-DD40-936F-2F700452F826}"/>
              </a:ext>
            </a:extLst>
          </p:cNvPr>
          <p:cNvSpPr>
            <a:spLocks noGrp="1" noChangeAspect="1"/>
          </p:cNvSpPr>
          <p:nvPr>
            <p:ph type="pic" sz="quarter" idx="24"/>
          </p:nvPr>
        </p:nvSpPr>
        <p:spPr>
          <a:xfrm>
            <a:off x="768875" y="4240646"/>
            <a:ext cx="1618488" cy="1618488"/>
          </a:xfrm>
          <a:prstGeom prst="rect">
            <a:avLst/>
          </a:prstGeom>
        </p:spPr>
        <p:txBody>
          <a:bodyPr/>
          <a:lstStyle/>
          <a:p>
            <a:r>
              <a:rPr lang="en-GB"/>
              <a:t>Click icon to add picture</a:t>
            </a:r>
            <a:endParaRPr lang="en-US"/>
          </a:p>
        </p:txBody>
      </p:sp>
      <p:sp>
        <p:nvSpPr>
          <p:cNvPr id="29" name="Text Field 3">
            <a:extLst>
              <a:ext uri="{FF2B5EF4-FFF2-40B4-BE49-F238E27FC236}">
                <a16:creationId xmlns:a16="http://schemas.microsoft.com/office/drawing/2014/main" id="{031D2CD6-C0D8-8147-83B7-2E2A8E87228F}"/>
              </a:ext>
            </a:extLst>
          </p:cNvPr>
          <p:cNvSpPr>
            <a:spLocks noGrp="1"/>
          </p:cNvSpPr>
          <p:nvPr>
            <p:ph type="body" sz="quarter" idx="20"/>
          </p:nvPr>
        </p:nvSpPr>
        <p:spPr>
          <a:xfrm>
            <a:off x="2635245" y="4240646"/>
            <a:ext cx="3203704" cy="1873245"/>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6" name="Picture Placeholder 4">
            <a:extLst>
              <a:ext uri="{FF2B5EF4-FFF2-40B4-BE49-F238E27FC236}">
                <a16:creationId xmlns:a16="http://schemas.microsoft.com/office/drawing/2014/main" id="{E401E47D-2565-384E-8A5E-2C02D2EAAAAB}"/>
              </a:ext>
            </a:extLst>
          </p:cNvPr>
          <p:cNvSpPr>
            <a:spLocks noGrp="1" noChangeAspect="1"/>
          </p:cNvSpPr>
          <p:nvPr>
            <p:ph type="pic" sz="quarter" idx="26"/>
          </p:nvPr>
        </p:nvSpPr>
        <p:spPr>
          <a:xfrm>
            <a:off x="6350303" y="4240646"/>
            <a:ext cx="1618488" cy="1618488"/>
          </a:xfrm>
          <a:prstGeom prst="rect">
            <a:avLst/>
          </a:prstGeom>
        </p:spPr>
        <p:txBody>
          <a:bodyPr/>
          <a:lstStyle/>
          <a:p>
            <a:r>
              <a:rPr lang="en-GB"/>
              <a:t>Click icon to add picture</a:t>
            </a:r>
            <a:endParaRPr lang="en-US"/>
          </a:p>
        </p:txBody>
      </p:sp>
      <p:sp>
        <p:nvSpPr>
          <p:cNvPr id="32" name="Text Field 4">
            <a:extLst>
              <a:ext uri="{FF2B5EF4-FFF2-40B4-BE49-F238E27FC236}">
                <a16:creationId xmlns:a16="http://schemas.microsoft.com/office/drawing/2014/main" id="{41923FF5-9A13-1F4B-89D9-62FE2B438352}"/>
              </a:ext>
            </a:extLst>
          </p:cNvPr>
          <p:cNvSpPr>
            <a:spLocks noGrp="1"/>
          </p:cNvSpPr>
          <p:nvPr>
            <p:ph type="body" sz="quarter" idx="22"/>
          </p:nvPr>
        </p:nvSpPr>
        <p:spPr>
          <a:xfrm>
            <a:off x="8224823" y="4240646"/>
            <a:ext cx="3203704" cy="1873245"/>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itle 4">
            <a:extLst>
              <a:ext uri="{FF2B5EF4-FFF2-40B4-BE49-F238E27FC236}">
                <a16:creationId xmlns:a16="http://schemas.microsoft.com/office/drawing/2014/main" id="{083207C4-681D-4388-B80E-EE2FA349AF02}"/>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EC3EB1D7-DB39-4B87-83A2-C41A68F7435E}"/>
              </a:ext>
            </a:extLst>
          </p:cNvPr>
          <p:cNvSpPr>
            <a:spLocks noGrp="1"/>
          </p:cNvSpPr>
          <p:nvPr>
            <p:ph type="dt" sz="half" idx="27"/>
          </p:nvPr>
        </p:nvSpPr>
        <p:spPr/>
        <p:txBody>
          <a:bodyPr/>
          <a:lstStyle/>
          <a:p>
            <a:r>
              <a:rPr lang="en-IN"/>
              <a:t>[Date]</a:t>
            </a:r>
            <a:endParaRPr lang="en-US" dirty="0"/>
          </a:p>
        </p:txBody>
      </p:sp>
      <p:sp>
        <p:nvSpPr>
          <p:cNvPr id="3" name="Footer Placeholder 2">
            <a:extLst>
              <a:ext uri="{FF2B5EF4-FFF2-40B4-BE49-F238E27FC236}">
                <a16:creationId xmlns:a16="http://schemas.microsoft.com/office/drawing/2014/main" id="{ABD1DB1E-E699-4B1A-BFD3-5F9D0BCDB864}"/>
              </a:ext>
            </a:extLst>
          </p:cNvPr>
          <p:cNvSpPr>
            <a:spLocks noGrp="1"/>
          </p:cNvSpPr>
          <p:nvPr>
            <p:ph type="ftr" sz="quarter" idx="28"/>
          </p:nvPr>
        </p:nvSpPr>
        <p:spPr/>
        <p:txBody>
          <a:bodyPr/>
          <a:lstStyle/>
          <a:p>
            <a:r>
              <a:rPr lang="en-US"/>
              <a:t>Copyright © 2024, Oracle and/or its affiliates  |  Confidential: Internal/Restricted/Highly Restricted</a:t>
            </a:r>
            <a:endParaRPr lang="en-US" dirty="0"/>
          </a:p>
        </p:txBody>
      </p:sp>
      <p:sp>
        <p:nvSpPr>
          <p:cNvPr id="6" name="Slide Number Placeholder 5">
            <a:extLst>
              <a:ext uri="{FF2B5EF4-FFF2-40B4-BE49-F238E27FC236}">
                <a16:creationId xmlns:a16="http://schemas.microsoft.com/office/drawing/2014/main" id="{6CF2DF93-F6AF-4392-A308-BFC8349686D0}"/>
              </a:ext>
            </a:extLst>
          </p:cNvPr>
          <p:cNvSpPr>
            <a:spLocks noGrp="1"/>
          </p:cNvSpPr>
          <p:nvPr>
            <p:ph type="sldNum" sz="quarter" idx="29"/>
          </p:nvPr>
        </p:nvSpPr>
        <p:spPr/>
        <p:txBody>
          <a:bodyPr/>
          <a:lstStyle/>
          <a:p>
            <a:fld id="{345D60D9-5372-5F40-9443-0F9AE5BDC3C8}" type="slidenum">
              <a:rPr lang="en-US" smtClean="0"/>
              <a:pPr/>
              <a:t>‹N°›</a:t>
            </a:fld>
            <a:endParaRPr lang="en-US" dirty="0"/>
          </a:p>
        </p:txBody>
      </p:sp>
    </p:spTree>
    <p:extLst>
      <p:ext uri="{BB962C8B-B14F-4D97-AF65-F5344CB8AC3E}">
        <p14:creationId xmlns:p14="http://schemas.microsoft.com/office/powerpoint/2010/main" val="7548032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Light - Numbered Outline">
    <p:spTree>
      <p:nvGrpSpPr>
        <p:cNvPr id="1" name=""/>
        <p:cNvGrpSpPr/>
        <p:nvPr/>
      </p:nvGrpSpPr>
      <p:grpSpPr>
        <a:xfrm>
          <a:off x="0" y="0"/>
          <a:ext cx="0" cy="0"/>
          <a:chOff x="0" y="0"/>
          <a:chExt cx="0" cy="0"/>
        </a:xfrm>
      </p:grpSpPr>
      <p:pic>
        <p:nvPicPr>
          <p:cNvPr id="28" name="Cloud">
            <a:extLst>
              <a:ext uri="{FF2B5EF4-FFF2-40B4-BE49-F238E27FC236}">
                <a16:creationId xmlns:a16="http://schemas.microsoft.com/office/drawing/2014/main" id="{3CFD71AD-DED9-6542-9425-0CD364D0453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5552282" y="4403039"/>
            <a:ext cx="6133750" cy="1695012"/>
          </a:xfrm>
          <a:prstGeom prst="rect">
            <a:avLst/>
          </a:prstGeom>
        </p:spPr>
      </p:pic>
      <p:sp>
        <p:nvSpPr>
          <p:cNvPr id="4" name="Text Placeholder 3">
            <a:extLst>
              <a:ext uri="{FF2B5EF4-FFF2-40B4-BE49-F238E27FC236}">
                <a16:creationId xmlns:a16="http://schemas.microsoft.com/office/drawing/2014/main" id="{0CACCDE9-9415-4B6A-88C5-02BDAA76AAC8}"/>
              </a:ext>
            </a:extLst>
          </p:cNvPr>
          <p:cNvSpPr>
            <a:spLocks noGrp="1"/>
          </p:cNvSpPr>
          <p:nvPr>
            <p:ph type="body" sz="quarter" idx="43"/>
          </p:nvPr>
        </p:nvSpPr>
        <p:spPr>
          <a:xfrm>
            <a:off x="762000" y="1609724"/>
            <a:ext cx="10687050" cy="4505325"/>
          </a:xfrm>
          <a:noFill/>
        </p:spPr>
        <p:txBody>
          <a:bodyPr vert="horz" lIns="0" tIns="0" rIns="0" bIns="0" rtlCol="0">
            <a:noAutofit/>
          </a:bodyPr>
          <a:lstStyle>
            <a:lvl1pPr marL="365125" indent="-365125">
              <a:buClr>
                <a:schemeClr val="accent5"/>
              </a:buClr>
              <a:buFont typeface="+mj-lt"/>
              <a:buAutoNum type="arabicPeriod"/>
              <a:defRPr lang="en-US" dirty="0"/>
            </a:lvl1pPr>
            <a:lvl2pPr marL="548640">
              <a:defRPr lang="en-US" dirty="0"/>
            </a:lvl2pPr>
            <a:lvl3pPr marL="731520">
              <a:defRPr lang="en-US" dirty="0"/>
            </a:lvl3pPr>
            <a:lvl4pPr marL="914400">
              <a:defRPr lang="en-US" dirty="0"/>
            </a:lvl4pPr>
            <a:lvl5pPr marL="1097280">
              <a:defRPr lang="en-US" dirty="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8" name="Title 7">
            <a:extLst>
              <a:ext uri="{FF2B5EF4-FFF2-40B4-BE49-F238E27FC236}">
                <a16:creationId xmlns:a16="http://schemas.microsoft.com/office/drawing/2014/main" id="{9C807732-3520-4DBF-9B75-86BA2E562DF0}"/>
              </a:ext>
            </a:extLst>
          </p:cNvPr>
          <p:cNvSpPr>
            <a:spLocks noGrp="1"/>
          </p:cNvSpPr>
          <p:nvPr>
            <p:ph type="title" hasCustomPrompt="1"/>
          </p:nvPr>
        </p:nvSpPr>
        <p:spPr/>
        <p:txBody>
          <a:bodyPr/>
          <a:lstStyle>
            <a:lvl1pPr>
              <a:defRPr/>
            </a:lvl1pPr>
          </a:lstStyle>
          <a:p>
            <a:r>
              <a:rPr lang="en-US" dirty="0"/>
              <a:t>Title</a:t>
            </a:r>
          </a:p>
        </p:txBody>
      </p:sp>
      <p:sp>
        <p:nvSpPr>
          <p:cNvPr id="3" name="Date Placeholder 2">
            <a:extLst>
              <a:ext uri="{FF2B5EF4-FFF2-40B4-BE49-F238E27FC236}">
                <a16:creationId xmlns:a16="http://schemas.microsoft.com/office/drawing/2014/main" id="{2BF46362-5F33-4F04-9B32-535D333E29C7}"/>
              </a:ext>
            </a:extLst>
          </p:cNvPr>
          <p:cNvSpPr>
            <a:spLocks noGrp="1"/>
          </p:cNvSpPr>
          <p:nvPr>
            <p:ph type="dt" sz="half" idx="45"/>
          </p:nvPr>
        </p:nvSpPr>
        <p:spPr/>
        <p:txBody>
          <a:bodyPr/>
          <a:lstStyle/>
          <a:p>
            <a:r>
              <a:rPr lang="en-IN"/>
              <a:t>[Date]</a:t>
            </a:r>
            <a:endParaRPr lang="en-US" dirty="0"/>
          </a:p>
        </p:txBody>
      </p:sp>
      <p:sp>
        <p:nvSpPr>
          <p:cNvPr id="5" name="Footer Placeholder 4">
            <a:extLst>
              <a:ext uri="{FF2B5EF4-FFF2-40B4-BE49-F238E27FC236}">
                <a16:creationId xmlns:a16="http://schemas.microsoft.com/office/drawing/2014/main" id="{D4561260-593D-4AD6-A0E4-834F8BAAC63D}"/>
              </a:ext>
            </a:extLst>
          </p:cNvPr>
          <p:cNvSpPr>
            <a:spLocks noGrp="1"/>
          </p:cNvSpPr>
          <p:nvPr>
            <p:ph type="ftr" sz="quarter" idx="46"/>
          </p:nvPr>
        </p:nvSpPr>
        <p:spPr/>
        <p:txBody>
          <a:bodyPr/>
          <a:lstStyle/>
          <a:p>
            <a:r>
              <a:rPr lang="en-US"/>
              <a:t>Copyright © 2024, Oracle and/or its affiliates  |  Confidential: Internal/Restricted/Highly Restricted</a:t>
            </a:r>
            <a:endParaRPr lang="en-US" dirty="0"/>
          </a:p>
        </p:txBody>
      </p:sp>
      <p:sp>
        <p:nvSpPr>
          <p:cNvPr id="6" name="Slide Number Placeholder 5">
            <a:extLst>
              <a:ext uri="{FF2B5EF4-FFF2-40B4-BE49-F238E27FC236}">
                <a16:creationId xmlns:a16="http://schemas.microsoft.com/office/drawing/2014/main" id="{B9B71F68-88E7-48F0-B084-32D91B0A0BEB}"/>
              </a:ext>
            </a:extLst>
          </p:cNvPr>
          <p:cNvSpPr>
            <a:spLocks noGrp="1"/>
          </p:cNvSpPr>
          <p:nvPr>
            <p:ph type="sldNum" sz="quarter" idx="47"/>
          </p:nvPr>
        </p:nvSpPr>
        <p:spPr/>
        <p:txBody>
          <a:bodyPr/>
          <a:lstStyle/>
          <a:p>
            <a:fld id="{345D60D9-5372-5F40-9443-0F9AE5BDC3C8}" type="slidenum">
              <a:rPr lang="en-US" smtClean="0"/>
              <a:pPr/>
              <a:t>‹N°›</a:t>
            </a:fld>
            <a:endParaRPr lang="en-US" dirty="0"/>
          </a:p>
        </p:txBody>
      </p:sp>
    </p:spTree>
    <p:extLst>
      <p:ext uri="{BB962C8B-B14F-4D97-AF65-F5344CB8AC3E}">
        <p14:creationId xmlns:p14="http://schemas.microsoft.com/office/powerpoint/2010/main" val="3931372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ark - Numbered Outline">
    <p:bg>
      <p:bgPr>
        <a:solidFill>
          <a:schemeClr val="tx1"/>
        </a:solidFill>
        <a:effectLst/>
      </p:bgPr>
    </p:bg>
    <p:spTree>
      <p:nvGrpSpPr>
        <p:cNvPr id="1" name=""/>
        <p:cNvGrpSpPr/>
        <p:nvPr/>
      </p:nvGrpSpPr>
      <p:grpSpPr>
        <a:xfrm>
          <a:off x="0" y="0"/>
          <a:ext cx="0" cy="0"/>
          <a:chOff x="0" y="0"/>
          <a:chExt cx="0" cy="0"/>
        </a:xfrm>
      </p:grpSpPr>
      <p:pic>
        <p:nvPicPr>
          <p:cNvPr id="10" name="Cloud">
            <a:extLst>
              <a:ext uri="{FF2B5EF4-FFF2-40B4-BE49-F238E27FC236}">
                <a16:creationId xmlns:a16="http://schemas.microsoft.com/office/drawing/2014/main" id="{EFF16796-4E17-4FE8-979C-14D949353660}"/>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5552283" y="4403039"/>
            <a:ext cx="6133748" cy="1695012"/>
          </a:xfrm>
          <a:prstGeom prst="rect">
            <a:avLst/>
          </a:prstGeom>
        </p:spPr>
      </p:pic>
      <p:sp>
        <p:nvSpPr>
          <p:cNvPr id="4" name="Text Placeholder 3">
            <a:extLst>
              <a:ext uri="{FF2B5EF4-FFF2-40B4-BE49-F238E27FC236}">
                <a16:creationId xmlns:a16="http://schemas.microsoft.com/office/drawing/2014/main" id="{0CACCDE9-9415-4B6A-88C5-02BDAA76AAC8}"/>
              </a:ext>
            </a:extLst>
          </p:cNvPr>
          <p:cNvSpPr>
            <a:spLocks noGrp="1"/>
          </p:cNvSpPr>
          <p:nvPr>
            <p:ph type="body" sz="quarter" idx="43"/>
          </p:nvPr>
        </p:nvSpPr>
        <p:spPr>
          <a:xfrm>
            <a:off x="762000" y="1609724"/>
            <a:ext cx="10687050" cy="4505325"/>
          </a:xfrm>
          <a:noFill/>
        </p:spPr>
        <p:txBody>
          <a:bodyPr vert="horz" lIns="0" tIns="0" rIns="0" bIns="0" rtlCol="0">
            <a:noAutofit/>
          </a:bodyPr>
          <a:lstStyle>
            <a:lvl1pPr marL="0" indent="-365760">
              <a:buClr>
                <a:schemeClr val="accent6"/>
              </a:buClr>
              <a:buFont typeface="+mj-lt"/>
              <a:buAutoNum type="arabicPeriod"/>
              <a:defRPr lang="en-US" dirty="0">
                <a:solidFill>
                  <a:schemeClr val="bg1"/>
                </a:solidFill>
              </a:defRPr>
            </a:lvl1pPr>
            <a:lvl2pPr marL="548640">
              <a:defRPr lang="en-US" dirty="0">
                <a:solidFill>
                  <a:schemeClr val="bg1"/>
                </a:solidFill>
              </a:defRPr>
            </a:lvl2pPr>
            <a:lvl3pPr marL="731520">
              <a:defRPr lang="en-US" dirty="0">
                <a:solidFill>
                  <a:schemeClr val="bg1"/>
                </a:solidFill>
              </a:defRPr>
            </a:lvl3pPr>
            <a:lvl4pPr marL="914400">
              <a:defRPr lang="en-US" dirty="0">
                <a:solidFill>
                  <a:schemeClr val="bg1"/>
                </a:solidFill>
              </a:defRPr>
            </a:lvl4pPr>
            <a:lvl5pPr marL="1097280">
              <a:defRPr lang="en-US" dirty="0">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8" name="Title 7">
            <a:extLst>
              <a:ext uri="{FF2B5EF4-FFF2-40B4-BE49-F238E27FC236}">
                <a16:creationId xmlns:a16="http://schemas.microsoft.com/office/drawing/2014/main" id="{9C807732-3520-4DBF-9B75-86BA2E562DF0}"/>
              </a:ext>
            </a:extLst>
          </p:cNvPr>
          <p:cNvSpPr>
            <a:spLocks noGrp="1"/>
          </p:cNvSpPr>
          <p:nvPr>
            <p:ph type="title" hasCustomPrompt="1"/>
          </p:nvPr>
        </p:nvSpPr>
        <p:spPr/>
        <p:txBody>
          <a:bodyPr/>
          <a:lstStyle>
            <a:lvl1pPr>
              <a:defRPr>
                <a:solidFill>
                  <a:schemeClr val="bg1"/>
                </a:solidFill>
              </a:defRPr>
            </a:lvl1pPr>
          </a:lstStyle>
          <a:p>
            <a:r>
              <a:rPr lang="en-US" dirty="0"/>
              <a:t>Title</a:t>
            </a:r>
          </a:p>
        </p:txBody>
      </p:sp>
      <p:sp>
        <p:nvSpPr>
          <p:cNvPr id="3" name="Date Placeholder 2">
            <a:extLst>
              <a:ext uri="{FF2B5EF4-FFF2-40B4-BE49-F238E27FC236}">
                <a16:creationId xmlns:a16="http://schemas.microsoft.com/office/drawing/2014/main" id="{2BF46362-5F33-4F04-9B32-535D333E29C7}"/>
              </a:ext>
            </a:extLst>
          </p:cNvPr>
          <p:cNvSpPr>
            <a:spLocks noGrp="1"/>
          </p:cNvSpPr>
          <p:nvPr>
            <p:ph type="dt" sz="half" idx="45"/>
          </p:nvPr>
        </p:nvSpPr>
        <p:spPr/>
        <p:txBody>
          <a:bodyPr/>
          <a:lstStyle/>
          <a:p>
            <a:r>
              <a:rPr lang="en-IN"/>
              <a:t>[Date]</a:t>
            </a:r>
            <a:endParaRPr lang="en-US" dirty="0"/>
          </a:p>
        </p:txBody>
      </p:sp>
      <p:sp>
        <p:nvSpPr>
          <p:cNvPr id="5" name="Footer Placeholder 4">
            <a:extLst>
              <a:ext uri="{FF2B5EF4-FFF2-40B4-BE49-F238E27FC236}">
                <a16:creationId xmlns:a16="http://schemas.microsoft.com/office/drawing/2014/main" id="{D4561260-593D-4AD6-A0E4-834F8BAAC63D}"/>
              </a:ext>
            </a:extLst>
          </p:cNvPr>
          <p:cNvSpPr>
            <a:spLocks noGrp="1"/>
          </p:cNvSpPr>
          <p:nvPr>
            <p:ph type="ftr" sz="quarter" idx="46"/>
          </p:nvPr>
        </p:nvSpPr>
        <p:spPr/>
        <p:txBody>
          <a:bodyPr/>
          <a:lstStyle/>
          <a:p>
            <a:r>
              <a:rPr lang="en-US"/>
              <a:t>Copyright © 2024, Oracle and/or its affiliates  |  Confidential: Internal/Restricted/Highly Restricted</a:t>
            </a:r>
            <a:endParaRPr lang="en-US" dirty="0"/>
          </a:p>
        </p:txBody>
      </p:sp>
      <p:sp>
        <p:nvSpPr>
          <p:cNvPr id="6" name="Slide Number Placeholder 5">
            <a:extLst>
              <a:ext uri="{FF2B5EF4-FFF2-40B4-BE49-F238E27FC236}">
                <a16:creationId xmlns:a16="http://schemas.microsoft.com/office/drawing/2014/main" id="{B9B71F68-88E7-48F0-B084-32D91B0A0BEB}"/>
              </a:ext>
            </a:extLst>
          </p:cNvPr>
          <p:cNvSpPr>
            <a:spLocks noGrp="1"/>
          </p:cNvSpPr>
          <p:nvPr>
            <p:ph type="sldNum" sz="quarter" idx="47"/>
          </p:nvPr>
        </p:nvSpPr>
        <p:spPr/>
        <p:txBody>
          <a:bodyPr/>
          <a:lstStyle/>
          <a:p>
            <a:fld id="{345D60D9-5372-5F40-9443-0F9AE5BDC3C8}" type="slidenum">
              <a:rPr lang="en-US" smtClean="0"/>
              <a:pPr/>
              <a:t>‹N°›</a:t>
            </a:fld>
            <a:endParaRPr lang="en-US" dirty="0"/>
          </a:p>
        </p:txBody>
      </p:sp>
    </p:spTree>
    <p:extLst>
      <p:ext uri="{BB962C8B-B14F-4D97-AF65-F5344CB8AC3E}">
        <p14:creationId xmlns:p14="http://schemas.microsoft.com/office/powerpoint/2010/main" val="2304184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Light - Numbered Outline 2 Column">
    <p:bg>
      <p:bgPr>
        <a:solidFill>
          <a:schemeClr val="bg1"/>
        </a:solidFill>
        <a:effectLst/>
      </p:bgPr>
    </p:bg>
    <p:spTree>
      <p:nvGrpSpPr>
        <p:cNvPr id="1" name=""/>
        <p:cNvGrpSpPr/>
        <p:nvPr/>
      </p:nvGrpSpPr>
      <p:grpSpPr>
        <a:xfrm>
          <a:off x="0" y="0"/>
          <a:ext cx="0" cy="0"/>
          <a:chOff x="0" y="0"/>
          <a:chExt cx="0" cy="0"/>
        </a:xfrm>
      </p:grpSpPr>
      <p:pic>
        <p:nvPicPr>
          <p:cNvPr id="28" name="Cloud">
            <a:extLst>
              <a:ext uri="{FF2B5EF4-FFF2-40B4-BE49-F238E27FC236}">
                <a16:creationId xmlns:a16="http://schemas.microsoft.com/office/drawing/2014/main" id="{3CFD71AD-DED9-6542-9425-0CD364D0453C}"/>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5552282" y="4403039"/>
            <a:ext cx="6133750" cy="1695012"/>
          </a:xfrm>
          <a:prstGeom prst="rect">
            <a:avLst/>
          </a:prstGeom>
        </p:spPr>
      </p:pic>
      <p:sp>
        <p:nvSpPr>
          <p:cNvPr id="4" name="Text Placeholder 3">
            <a:extLst>
              <a:ext uri="{FF2B5EF4-FFF2-40B4-BE49-F238E27FC236}">
                <a16:creationId xmlns:a16="http://schemas.microsoft.com/office/drawing/2014/main" id="{0CACCDE9-9415-4B6A-88C5-02BDAA76AAC8}"/>
              </a:ext>
            </a:extLst>
          </p:cNvPr>
          <p:cNvSpPr>
            <a:spLocks noGrp="1"/>
          </p:cNvSpPr>
          <p:nvPr>
            <p:ph type="body" sz="quarter" idx="43"/>
          </p:nvPr>
        </p:nvSpPr>
        <p:spPr>
          <a:xfrm>
            <a:off x="762000" y="1609724"/>
            <a:ext cx="5084064" cy="4505325"/>
          </a:xfrm>
          <a:noFill/>
        </p:spPr>
        <p:txBody>
          <a:bodyPr vert="horz" lIns="0" tIns="0" rIns="0" bIns="0" rtlCol="0">
            <a:noAutofit/>
          </a:bodyPr>
          <a:lstStyle>
            <a:lvl1pPr marL="365125" indent="-365125">
              <a:buClr>
                <a:schemeClr val="accent5"/>
              </a:buClr>
              <a:buFont typeface="+mj-lt"/>
              <a:buAutoNum type="arabicPeriod"/>
              <a:defRPr lang="en-US" dirty="0"/>
            </a:lvl1pPr>
            <a:lvl2pPr marL="548640">
              <a:defRPr lang="en-US" dirty="0"/>
            </a:lvl2pPr>
            <a:lvl3pPr marL="731520">
              <a:defRPr lang="en-US" dirty="0"/>
            </a:lvl3pPr>
            <a:lvl4pPr marL="914400">
              <a:defRPr lang="en-US" dirty="0"/>
            </a:lvl4pPr>
            <a:lvl5pPr marL="1097280">
              <a:defRPr lang="en-US" dirty="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8" name="Title 7">
            <a:extLst>
              <a:ext uri="{FF2B5EF4-FFF2-40B4-BE49-F238E27FC236}">
                <a16:creationId xmlns:a16="http://schemas.microsoft.com/office/drawing/2014/main" id="{9C807732-3520-4DBF-9B75-86BA2E562DF0}"/>
              </a:ext>
            </a:extLst>
          </p:cNvPr>
          <p:cNvSpPr>
            <a:spLocks noGrp="1"/>
          </p:cNvSpPr>
          <p:nvPr>
            <p:ph type="title" hasCustomPrompt="1"/>
          </p:nvPr>
        </p:nvSpPr>
        <p:spPr/>
        <p:txBody>
          <a:bodyPr/>
          <a:lstStyle>
            <a:lvl1pPr>
              <a:defRPr/>
            </a:lvl1pPr>
          </a:lstStyle>
          <a:p>
            <a:r>
              <a:rPr lang="en-US" dirty="0"/>
              <a:t>Title</a:t>
            </a:r>
          </a:p>
        </p:txBody>
      </p:sp>
      <p:sp>
        <p:nvSpPr>
          <p:cNvPr id="3" name="Date Placeholder 2">
            <a:extLst>
              <a:ext uri="{FF2B5EF4-FFF2-40B4-BE49-F238E27FC236}">
                <a16:creationId xmlns:a16="http://schemas.microsoft.com/office/drawing/2014/main" id="{2BF46362-5F33-4F04-9B32-535D333E29C7}"/>
              </a:ext>
            </a:extLst>
          </p:cNvPr>
          <p:cNvSpPr>
            <a:spLocks noGrp="1"/>
          </p:cNvSpPr>
          <p:nvPr>
            <p:ph type="dt" sz="half" idx="45"/>
          </p:nvPr>
        </p:nvSpPr>
        <p:spPr/>
        <p:txBody>
          <a:bodyPr/>
          <a:lstStyle/>
          <a:p>
            <a:r>
              <a:rPr lang="en-IN"/>
              <a:t>[Date]</a:t>
            </a:r>
            <a:endParaRPr lang="en-US" dirty="0"/>
          </a:p>
        </p:txBody>
      </p:sp>
      <p:sp>
        <p:nvSpPr>
          <p:cNvPr id="5" name="Footer Placeholder 4">
            <a:extLst>
              <a:ext uri="{FF2B5EF4-FFF2-40B4-BE49-F238E27FC236}">
                <a16:creationId xmlns:a16="http://schemas.microsoft.com/office/drawing/2014/main" id="{D4561260-593D-4AD6-A0E4-834F8BAAC63D}"/>
              </a:ext>
            </a:extLst>
          </p:cNvPr>
          <p:cNvSpPr>
            <a:spLocks noGrp="1"/>
          </p:cNvSpPr>
          <p:nvPr>
            <p:ph type="ftr" sz="quarter" idx="46"/>
          </p:nvPr>
        </p:nvSpPr>
        <p:spPr/>
        <p:txBody>
          <a:bodyPr/>
          <a:lstStyle/>
          <a:p>
            <a:r>
              <a:rPr lang="en-US"/>
              <a:t>Copyright © 2024, Oracle and/or its affiliates  |  Confidential: Internal/Restricted/Highly Restricted</a:t>
            </a:r>
            <a:endParaRPr lang="en-US" dirty="0"/>
          </a:p>
        </p:txBody>
      </p:sp>
      <p:sp>
        <p:nvSpPr>
          <p:cNvPr id="6" name="Slide Number Placeholder 5">
            <a:extLst>
              <a:ext uri="{FF2B5EF4-FFF2-40B4-BE49-F238E27FC236}">
                <a16:creationId xmlns:a16="http://schemas.microsoft.com/office/drawing/2014/main" id="{B9B71F68-88E7-48F0-B084-32D91B0A0BEB}"/>
              </a:ext>
            </a:extLst>
          </p:cNvPr>
          <p:cNvSpPr>
            <a:spLocks noGrp="1"/>
          </p:cNvSpPr>
          <p:nvPr>
            <p:ph type="sldNum" sz="quarter" idx="47"/>
          </p:nvPr>
        </p:nvSpPr>
        <p:spPr/>
        <p:txBody>
          <a:bodyPr/>
          <a:lstStyle/>
          <a:p>
            <a:fld id="{345D60D9-5372-5F40-9443-0F9AE5BDC3C8}" type="slidenum">
              <a:rPr lang="en-US" smtClean="0"/>
              <a:pPr/>
              <a:t>‹N°›</a:t>
            </a:fld>
            <a:endParaRPr lang="en-US" dirty="0"/>
          </a:p>
        </p:txBody>
      </p:sp>
      <p:sp>
        <p:nvSpPr>
          <p:cNvPr id="9" name="Text Placeholder 3">
            <a:extLst>
              <a:ext uri="{FF2B5EF4-FFF2-40B4-BE49-F238E27FC236}">
                <a16:creationId xmlns:a16="http://schemas.microsoft.com/office/drawing/2014/main" id="{93AB42C3-C7C2-47CD-8E87-C5D5963E7A0E}"/>
              </a:ext>
            </a:extLst>
          </p:cNvPr>
          <p:cNvSpPr>
            <a:spLocks noGrp="1"/>
          </p:cNvSpPr>
          <p:nvPr>
            <p:ph type="body" sz="quarter" idx="48"/>
          </p:nvPr>
        </p:nvSpPr>
        <p:spPr>
          <a:xfrm>
            <a:off x="6364986" y="1609724"/>
            <a:ext cx="5084064" cy="4505325"/>
          </a:xfrm>
          <a:noFill/>
        </p:spPr>
        <p:txBody>
          <a:bodyPr vert="horz" lIns="0" tIns="0" rIns="0" bIns="0" rtlCol="0">
            <a:noAutofit/>
          </a:bodyPr>
          <a:lstStyle>
            <a:lvl1pPr marL="365125" indent="-365125">
              <a:buClr>
                <a:schemeClr val="accent5"/>
              </a:buClr>
              <a:buFont typeface="+mj-lt"/>
              <a:buAutoNum type="arabicPeriod"/>
              <a:defRPr lang="en-US" dirty="0"/>
            </a:lvl1pPr>
            <a:lvl2pPr marL="548640">
              <a:defRPr lang="en-US" dirty="0"/>
            </a:lvl2pPr>
            <a:lvl3pPr marL="731520">
              <a:defRPr lang="en-US" dirty="0"/>
            </a:lvl3pPr>
            <a:lvl4pPr marL="914400">
              <a:defRPr lang="en-US" dirty="0"/>
            </a:lvl4pPr>
            <a:lvl5pPr marL="1097280">
              <a:defRPr lang="en-US" dirty="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27720599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ark - Numbered Outline 2 Column">
    <p:bg>
      <p:bgPr>
        <a:solidFill>
          <a:schemeClr val="tx1"/>
        </a:solidFill>
        <a:effectLst/>
      </p:bgPr>
    </p:bg>
    <p:spTree>
      <p:nvGrpSpPr>
        <p:cNvPr id="1" name=""/>
        <p:cNvGrpSpPr/>
        <p:nvPr/>
      </p:nvGrpSpPr>
      <p:grpSpPr>
        <a:xfrm>
          <a:off x="0" y="0"/>
          <a:ext cx="0" cy="0"/>
          <a:chOff x="0" y="0"/>
          <a:chExt cx="0" cy="0"/>
        </a:xfrm>
      </p:grpSpPr>
      <p:pic>
        <p:nvPicPr>
          <p:cNvPr id="10" name="Cloud">
            <a:extLst>
              <a:ext uri="{FF2B5EF4-FFF2-40B4-BE49-F238E27FC236}">
                <a16:creationId xmlns:a16="http://schemas.microsoft.com/office/drawing/2014/main" id="{EFF16796-4E17-4FE8-979C-14D949353660}"/>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5552283" y="4403039"/>
            <a:ext cx="6133748" cy="1695012"/>
          </a:xfrm>
          <a:prstGeom prst="rect">
            <a:avLst/>
          </a:prstGeom>
        </p:spPr>
      </p:pic>
      <p:sp>
        <p:nvSpPr>
          <p:cNvPr id="4" name="Text Placeholder 3">
            <a:extLst>
              <a:ext uri="{FF2B5EF4-FFF2-40B4-BE49-F238E27FC236}">
                <a16:creationId xmlns:a16="http://schemas.microsoft.com/office/drawing/2014/main" id="{0CACCDE9-9415-4B6A-88C5-02BDAA76AAC8}"/>
              </a:ext>
            </a:extLst>
          </p:cNvPr>
          <p:cNvSpPr>
            <a:spLocks noGrp="1"/>
          </p:cNvSpPr>
          <p:nvPr>
            <p:ph type="body" sz="quarter" idx="43"/>
          </p:nvPr>
        </p:nvSpPr>
        <p:spPr>
          <a:xfrm>
            <a:off x="762000" y="1609724"/>
            <a:ext cx="5084064" cy="4505325"/>
          </a:xfrm>
          <a:noFill/>
        </p:spPr>
        <p:txBody>
          <a:bodyPr vert="horz" lIns="0" tIns="0" rIns="0" bIns="0" rtlCol="0">
            <a:noAutofit/>
          </a:bodyPr>
          <a:lstStyle>
            <a:lvl1pPr marL="0" indent="-365760">
              <a:buClr>
                <a:schemeClr val="accent6"/>
              </a:buClr>
              <a:buFont typeface="+mj-lt"/>
              <a:buAutoNum type="arabicPeriod"/>
              <a:defRPr lang="en-US" dirty="0">
                <a:solidFill>
                  <a:schemeClr val="bg1"/>
                </a:solidFill>
              </a:defRPr>
            </a:lvl1pPr>
            <a:lvl2pPr marL="548640">
              <a:defRPr lang="en-US" dirty="0">
                <a:solidFill>
                  <a:schemeClr val="bg1"/>
                </a:solidFill>
              </a:defRPr>
            </a:lvl2pPr>
            <a:lvl3pPr marL="731520">
              <a:defRPr lang="en-US" dirty="0">
                <a:solidFill>
                  <a:schemeClr val="bg1"/>
                </a:solidFill>
              </a:defRPr>
            </a:lvl3pPr>
            <a:lvl4pPr marL="914400">
              <a:defRPr lang="en-US" dirty="0">
                <a:solidFill>
                  <a:schemeClr val="bg1"/>
                </a:solidFill>
              </a:defRPr>
            </a:lvl4pPr>
            <a:lvl5pPr marL="1097280">
              <a:defRPr lang="en-US" dirty="0">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8" name="Title 7">
            <a:extLst>
              <a:ext uri="{FF2B5EF4-FFF2-40B4-BE49-F238E27FC236}">
                <a16:creationId xmlns:a16="http://schemas.microsoft.com/office/drawing/2014/main" id="{9C807732-3520-4DBF-9B75-86BA2E562DF0}"/>
              </a:ext>
            </a:extLst>
          </p:cNvPr>
          <p:cNvSpPr>
            <a:spLocks noGrp="1"/>
          </p:cNvSpPr>
          <p:nvPr>
            <p:ph type="title" hasCustomPrompt="1"/>
          </p:nvPr>
        </p:nvSpPr>
        <p:spPr/>
        <p:txBody>
          <a:bodyPr/>
          <a:lstStyle>
            <a:lvl1pPr>
              <a:defRPr>
                <a:solidFill>
                  <a:schemeClr val="bg1"/>
                </a:solidFill>
              </a:defRPr>
            </a:lvl1pPr>
          </a:lstStyle>
          <a:p>
            <a:r>
              <a:rPr lang="en-US" dirty="0"/>
              <a:t>Title</a:t>
            </a:r>
          </a:p>
        </p:txBody>
      </p:sp>
      <p:sp>
        <p:nvSpPr>
          <p:cNvPr id="3" name="Date Placeholder 2">
            <a:extLst>
              <a:ext uri="{FF2B5EF4-FFF2-40B4-BE49-F238E27FC236}">
                <a16:creationId xmlns:a16="http://schemas.microsoft.com/office/drawing/2014/main" id="{2BF46362-5F33-4F04-9B32-535D333E29C7}"/>
              </a:ext>
            </a:extLst>
          </p:cNvPr>
          <p:cNvSpPr>
            <a:spLocks noGrp="1"/>
          </p:cNvSpPr>
          <p:nvPr>
            <p:ph type="dt" sz="half" idx="45"/>
          </p:nvPr>
        </p:nvSpPr>
        <p:spPr/>
        <p:txBody>
          <a:bodyPr/>
          <a:lstStyle/>
          <a:p>
            <a:r>
              <a:rPr lang="en-IN"/>
              <a:t>[Date]</a:t>
            </a:r>
            <a:endParaRPr lang="en-US" dirty="0"/>
          </a:p>
        </p:txBody>
      </p:sp>
      <p:sp>
        <p:nvSpPr>
          <p:cNvPr id="5" name="Footer Placeholder 4">
            <a:extLst>
              <a:ext uri="{FF2B5EF4-FFF2-40B4-BE49-F238E27FC236}">
                <a16:creationId xmlns:a16="http://schemas.microsoft.com/office/drawing/2014/main" id="{D4561260-593D-4AD6-A0E4-834F8BAAC63D}"/>
              </a:ext>
            </a:extLst>
          </p:cNvPr>
          <p:cNvSpPr>
            <a:spLocks noGrp="1"/>
          </p:cNvSpPr>
          <p:nvPr>
            <p:ph type="ftr" sz="quarter" idx="46"/>
          </p:nvPr>
        </p:nvSpPr>
        <p:spPr/>
        <p:txBody>
          <a:bodyPr/>
          <a:lstStyle/>
          <a:p>
            <a:r>
              <a:rPr lang="en-US"/>
              <a:t>Copyright © 2024, Oracle and/or its affiliates  |  Confidential: Internal/Restricted/Highly Restricted</a:t>
            </a:r>
            <a:endParaRPr lang="en-US" dirty="0"/>
          </a:p>
        </p:txBody>
      </p:sp>
      <p:sp>
        <p:nvSpPr>
          <p:cNvPr id="6" name="Slide Number Placeholder 5">
            <a:extLst>
              <a:ext uri="{FF2B5EF4-FFF2-40B4-BE49-F238E27FC236}">
                <a16:creationId xmlns:a16="http://schemas.microsoft.com/office/drawing/2014/main" id="{B9B71F68-88E7-48F0-B084-32D91B0A0BEB}"/>
              </a:ext>
            </a:extLst>
          </p:cNvPr>
          <p:cNvSpPr>
            <a:spLocks noGrp="1"/>
          </p:cNvSpPr>
          <p:nvPr>
            <p:ph type="sldNum" sz="quarter" idx="47"/>
          </p:nvPr>
        </p:nvSpPr>
        <p:spPr/>
        <p:txBody>
          <a:bodyPr/>
          <a:lstStyle/>
          <a:p>
            <a:fld id="{345D60D9-5372-5F40-9443-0F9AE5BDC3C8}" type="slidenum">
              <a:rPr lang="en-US" smtClean="0"/>
              <a:pPr/>
              <a:t>‹N°›</a:t>
            </a:fld>
            <a:endParaRPr lang="en-US" dirty="0"/>
          </a:p>
        </p:txBody>
      </p:sp>
      <p:sp>
        <p:nvSpPr>
          <p:cNvPr id="9" name="Text Placeholder 3">
            <a:extLst>
              <a:ext uri="{FF2B5EF4-FFF2-40B4-BE49-F238E27FC236}">
                <a16:creationId xmlns:a16="http://schemas.microsoft.com/office/drawing/2014/main" id="{65B0AED4-660C-4741-9A22-50FB3CA4ABA7}"/>
              </a:ext>
            </a:extLst>
          </p:cNvPr>
          <p:cNvSpPr>
            <a:spLocks noGrp="1"/>
          </p:cNvSpPr>
          <p:nvPr>
            <p:ph type="body" sz="quarter" idx="48"/>
          </p:nvPr>
        </p:nvSpPr>
        <p:spPr>
          <a:xfrm>
            <a:off x="6366095" y="1609724"/>
            <a:ext cx="5084064" cy="4505325"/>
          </a:xfrm>
          <a:noFill/>
        </p:spPr>
        <p:txBody>
          <a:bodyPr vert="horz" lIns="0" tIns="0" rIns="0" bIns="0" rtlCol="0">
            <a:noAutofit/>
          </a:bodyPr>
          <a:lstStyle>
            <a:lvl1pPr marL="0" indent="-365760">
              <a:buClr>
                <a:schemeClr val="accent6"/>
              </a:buClr>
              <a:buFont typeface="+mj-lt"/>
              <a:buAutoNum type="arabicPeriod"/>
              <a:defRPr lang="en-US" dirty="0">
                <a:solidFill>
                  <a:schemeClr val="bg1"/>
                </a:solidFill>
              </a:defRPr>
            </a:lvl1pPr>
            <a:lvl2pPr marL="548640">
              <a:defRPr lang="en-US" dirty="0">
                <a:solidFill>
                  <a:schemeClr val="bg1"/>
                </a:solidFill>
              </a:defRPr>
            </a:lvl2pPr>
            <a:lvl3pPr marL="731520">
              <a:defRPr lang="en-US" dirty="0">
                <a:solidFill>
                  <a:schemeClr val="bg1"/>
                </a:solidFill>
              </a:defRPr>
            </a:lvl3pPr>
            <a:lvl4pPr marL="914400">
              <a:defRPr lang="en-US" dirty="0">
                <a:solidFill>
                  <a:schemeClr val="bg1"/>
                </a:solidFill>
              </a:defRPr>
            </a:lvl4pPr>
            <a:lvl5pPr marL="1097280">
              <a:defRPr lang="en-US" dirty="0">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316366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Light - Title/Subtitle Quad Infographic">
    <p:bg>
      <p:bgRef idx="1001">
        <a:schemeClr val="bg1"/>
      </p:bgRef>
    </p:bg>
    <p:spTree>
      <p:nvGrpSpPr>
        <p:cNvPr id="1" name=""/>
        <p:cNvGrpSpPr/>
        <p:nvPr/>
      </p:nvGrpSpPr>
      <p:grpSpPr>
        <a:xfrm>
          <a:off x="0" y="0"/>
          <a:ext cx="0" cy="0"/>
          <a:chOff x="0" y="0"/>
          <a:chExt cx="0" cy="0"/>
        </a:xfrm>
      </p:grpSpPr>
      <p:pic>
        <p:nvPicPr>
          <p:cNvPr id="16" name="Cloud">
            <a:extLst>
              <a:ext uri="{FF2B5EF4-FFF2-40B4-BE49-F238E27FC236}">
                <a16:creationId xmlns:a16="http://schemas.microsoft.com/office/drawing/2014/main" id="{2836A0A9-B46B-8E44-BD88-E6FFEC5F942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2"/>
          </a:xfrm>
          <a:prstGeom prst="rect">
            <a:avLst/>
          </a:prstGeom>
        </p:spPr>
      </p:pic>
      <p:sp>
        <p:nvSpPr>
          <p:cNvPr id="22" name="Subtitle">
            <a:extLst>
              <a:ext uri="{FF2B5EF4-FFF2-40B4-BE49-F238E27FC236}">
                <a16:creationId xmlns:a16="http://schemas.microsoft.com/office/drawing/2014/main" id="{F8627394-C302-DF4A-A2CC-76DC053BE227}"/>
              </a:ext>
            </a:extLst>
          </p:cNvPr>
          <p:cNvSpPr>
            <a:spLocks noGrp="1"/>
          </p:cNvSpPr>
          <p:nvPr>
            <p:ph type="body" sz="quarter" idx="27"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33" name="Picture Placeholder 1">
            <a:extLst>
              <a:ext uri="{FF2B5EF4-FFF2-40B4-BE49-F238E27FC236}">
                <a16:creationId xmlns:a16="http://schemas.microsoft.com/office/drawing/2014/main" id="{DC7ED535-9B24-2444-9E27-765F743C79F0}"/>
              </a:ext>
            </a:extLst>
          </p:cNvPr>
          <p:cNvSpPr>
            <a:spLocks noGrp="1"/>
          </p:cNvSpPr>
          <p:nvPr>
            <p:ph type="pic" sz="quarter" idx="23"/>
          </p:nvPr>
        </p:nvSpPr>
        <p:spPr>
          <a:xfrm>
            <a:off x="766763" y="1609725"/>
            <a:ext cx="1618488" cy="1618488"/>
          </a:xfrm>
          <a:prstGeom prst="rect">
            <a:avLst/>
          </a:prstGeom>
        </p:spPr>
        <p:txBody>
          <a:bodyPr/>
          <a:lstStyle/>
          <a:p>
            <a:r>
              <a:rPr lang="en-GB"/>
              <a:t>Click icon to add picture</a:t>
            </a:r>
            <a:endParaRPr lang="en-US"/>
          </a:p>
        </p:txBody>
      </p:sp>
      <p:sp>
        <p:nvSpPr>
          <p:cNvPr id="25" name="Text Field 1">
            <a:extLst>
              <a:ext uri="{FF2B5EF4-FFF2-40B4-BE49-F238E27FC236}">
                <a16:creationId xmlns:a16="http://schemas.microsoft.com/office/drawing/2014/main" id="{C023883C-5CAF-9849-B009-1426F3585365}"/>
              </a:ext>
            </a:extLst>
          </p:cNvPr>
          <p:cNvSpPr>
            <a:spLocks noGrp="1"/>
          </p:cNvSpPr>
          <p:nvPr>
            <p:ph type="body" sz="quarter" idx="14"/>
          </p:nvPr>
        </p:nvSpPr>
        <p:spPr>
          <a:xfrm>
            <a:off x="2635245" y="1609725"/>
            <a:ext cx="3203704" cy="1873245"/>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5" name="Picture Placeholder 2">
            <a:extLst>
              <a:ext uri="{FF2B5EF4-FFF2-40B4-BE49-F238E27FC236}">
                <a16:creationId xmlns:a16="http://schemas.microsoft.com/office/drawing/2014/main" id="{422BC426-FCDB-1347-93C5-E0102AEBC39C}"/>
              </a:ext>
            </a:extLst>
          </p:cNvPr>
          <p:cNvSpPr>
            <a:spLocks noGrp="1" noChangeAspect="1"/>
          </p:cNvSpPr>
          <p:nvPr>
            <p:ph type="pic" sz="quarter" idx="25"/>
          </p:nvPr>
        </p:nvSpPr>
        <p:spPr>
          <a:xfrm>
            <a:off x="6350303" y="1609725"/>
            <a:ext cx="1618488" cy="1618488"/>
          </a:xfrm>
          <a:prstGeom prst="rect">
            <a:avLst/>
          </a:prstGeom>
        </p:spPr>
        <p:txBody>
          <a:bodyPr/>
          <a:lstStyle/>
          <a:p>
            <a:r>
              <a:rPr lang="en-GB"/>
              <a:t>Click icon to add picture</a:t>
            </a:r>
            <a:endParaRPr lang="en-US"/>
          </a:p>
        </p:txBody>
      </p:sp>
      <p:sp>
        <p:nvSpPr>
          <p:cNvPr id="31" name="Text Field 2">
            <a:extLst>
              <a:ext uri="{FF2B5EF4-FFF2-40B4-BE49-F238E27FC236}">
                <a16:creationId xmlns:a16="http://schemas.microsoft.com/office/drawing/2014/main" id="{0EDDA99D-1B70-A347-9716-4968C6A671A3}"/>
              </a:ext>
            </a:extLst>
          </p:cNvPr>
          <p:cNvSpPr>
            <a:spLocks noGrp="1"/>
          </p:cNvSpPr>
          <p:nvPr>
            <p:ph type="body" sz="quarter" idx="21"/>
          </p:nvPr>
        </p:nvSpPr>
        <p:spPr>
          <a:xfrm>
            <a:off x="8224823" y="1609725"/>
            <a:ext cx="3203704" cy="1873245"/>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4" name="Picture Placeholder 3">
            <a:extLst>
              <a:ext uri="{FF2B5EF4-FFF2-40B4-BE49-F238E27FC236}">
                <a16:creationId xmlns:a16="http://schemas.microsoft.com/office/drawing/2014/main" id="{B5E51CE6-D9C1-DD40-936F-2F700452F826}"/>
              </a:ext>
            </a:extLst>
          </p:cNvPr>
          <p:cNvSpPr>
            <a:spLocks noGrp="1" noChangeAspect="1"/>
          </p:cNvSpPr>
          <p:nvPr>
            <p:ph type="pic" sz="quarter" idx="24"/>
          </p:nvPr>
        </p:nvSpPr>
        <p:spPr>
          <a:xfrm>
            <a:off x="766763" y="4241162"/>
            <a:ext cx="1618488" cy="1618488"/>
          </a:xfrm>
          <a:prstGeom prst="rect">
            <a:avLst/>
          </a:prstGeom>
        </p:spPr>
        <p:txBody>
          <a:bodyPr/>
          <a:lstStyle/>
          <a:p>
            <a:r>
              <a:rPr lang="en-GB"/>
              <a:t>Click icon to add picture</a:t>
            </a:r>
            <a:endParaRPr lang="en-US"/>
          </a:p>
        </p:txBody>
      </p:sp>
      <p:sp>
        <p:nvSpPr>
          <p:cNvPr id="29" name="Text Field 3">
            <a:extLst>
              <a:ext uri="{FF2B5EF4-FFF2-40B4-BE49-F238E27FC236}">
                <a16:creationId xmlns:a16="http://schemas.microsoft.com/office/drawing/2014/main" id="{031D2CD6-C0D8-8147-83B7-2E2A8E87228F}"/>
              </a:ext>
            </a:extLst>
          </p:cNvPr>
          <p:cNvSpPr>
            <a:spLocks noGrp="1"/>
          </p:cNvSpPr>
          <p:nvPr>
            <p:ph type="body" sz="quarter" idx="20"/>
          </p:nvPr>
        </p:nvSpPr>
        <p:spPr>
          <a:xfrm>
            <a:off x="2635245" y="4241162"/>
            <a:ext cx="3203704" cy="1873245"/>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6" name="Picture Placeholder 4">
            <a:extLst>
              <a:ext uri="{FF2B5EF4-FFF2-40B4-BE49-F238E27FC236}">
                <a16:creationId xmlns:a16="http://schemas.microsoft.com/office/drawing/2014/main" id="{E401E47D-2565-384E-8A5E-2C02D2EAAAAB}"/>
              </a:ext>
            </a:extLst>
          </p:cNvPr>
          <p:cNvSpPr>
            <a:spLocks noGrp="1" noChangeAspect="1"/>
          </p:cNvSpPr>
          <p:nvPr>
            <p:ph type="pic" sz="quarter" idx="26"/>
          </p:nvPr>
        </p:nvSpPr>
        <p:spPr>
          <a:xfrm>
            <a:off x="6350303" y="4241162"/>
            <a:ext cx="1618488" cy="1618488"/>
          </a:xfrm>
          <a:prstGeom prst="rect">
            <a:avLst/>
          </a:prstGeom>
        </p:spPr>
        <p:txBody>
          <a:bodyPr/>
          <a:lstStyle/>
          <a:p>
            <a:r>
              <a:rPr lang="en-GB"/>
              <a:t>Click icon to add picture</a:t>
            </a:r>
            <a:endParaRPr lang="en-US"/>
          </a:p>
        </p:txBody>
      </p:sp>
      <p:sp>
        <p:nvSpPr>
          <p:cNvPr id="32" name="Text Field 4">
            <a:extLst>
              <a:ext uri="{FF2B5EF4-FFF2-40B4-BE49-F238E27FC236}">
                <a16:creationId xmlns:a16="http://schemas.microsoft.com/office/drawing/2014/main" id="{41923FF5-9A13-1F4B-89D9-62FE2B438352}"/>
              </a:ext>
            </a:extLst>
          </p:cNvPr>
          <p:cNvSpPr>
            <a:spLocks noGrp="1"/>
          </p:cNvSpPr>
          <p:nvPr>
            <p:ph type="body" sz="quarter" idx="22"/>
          </p:nvPr>
        </p:nvSpPr>
        <p:spPr>
          <a:xfrm>
            <a:off x="8224823" y="4241162"/>
            <a:ext cx="3203704" cy="1873245"/>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itle 3">
            <a:extLst>
              <a:ext uri="{FF2B5EF4-FFF2-40B4-BE49-F238E27FC236}">
                <a16:creationId xmlns:a16="http://schemas.microsoft.com/office/drawing/2014/main" id="{EA56FC21-9E73-4F6F-9512-715B2F6AE707}"/>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80A4CAAD-4985-4FFF-BE24-1873DC385CA6}"/>
              </a:ext>
            </a:extLst>
          </p:cNvPr>
          <p:cNvSpPr>
            <a:spLocks noGrp="1"/>
          </p:cNvSpPr>
          <p:nvPr>
            <p:ph type="dt" sz="half" idx="28"/>
          </p:nvPr>
        </p:nvSpPr>
        <p:spPr/>
        <p:txBody>
          <a:bodyPr/>
          <a:lstStyle/>
          <a:p>
            <a:r>
              <a:rPr lang="en-IN"/>
              <a:t>[Date]</a:t>
            </a:r>
            <a:endParaRPr lang="en-US" dirty="0"/>
          </a:p>
        </p:txBody>
      </p:sp>
      <p:sp>
        <p:nvSpPr>
          <p:cNvPr id="5" name="Footer Placeholder 4">
            <a:extLst>
              <a:ext uri="{FF2B5EF4-FFF2-40B4-BE49-F238E27FC236}">
                <a16:creationId xmlns:a16="http://schemas.microsoft.com/office/drawing/2014/main" id="{9DD6AD3B-D115-41B9-A024-91B560E170AD}"/>
              </a:ext>
            </a:extLst>
          </p:cNvPr>
          <p:cNvSpPr>
            <a:spLocks noGrp="1"/>
          </p:cNvSpPr>
          <p:nvPr>
            <p:ph type="ftr" sz="quarter" idx="29"/>
          </p:nvPr>
        </p:nvSpPr>
        <p:spPr/>
        <p:txBody>
          <a:bodyPr/>
          <a:lstStyle/>
          <a:p>
            <a:r>
              <a:rPr lang="en-US"/>
              <a:t>Copyright © 2024, Oracle and/or its affiliates  |  Confidential: Internal/Restricted/Highly Restricted</a:t>
            </a:r>
            <a:endParaRPr lang="en-US" dirty="0"/>
          </a:p>
        </p:txBody>
      </p:sp>
      <p:sp>
        <p:nvSpPr>
          <p:cNvPr id="6" name="Slide Number Placeholder 5">
            <a:extLst>
              <a:ext uri="{FF2B5EF4-FFF2-40B4-BE49-F238E27FC236}">
                <a16:creationId xmlns:a16="http://schemas.microsoft.com/office/drawing/2014/main" id="{D5F57306-2538-4D77-8134-400C30C727EE}"/>
              </a:ext>
            </a:extLst>
          </p:cNvPr>
          <p:cNvSpPr>
            <a:spLocks noGrp="1"/>
          </p:cNvSpPr>
          <p:nvPr>
            <p:ph type="sldNum" sz="quarter" idx="30"/>
          </p:nvPr>
        </p:nvSpPr>
        <p:spPr/>
        <p:txBody>
          <a:bodyPr/>
          <a:lstStyle/>
          <a:p>
            <a:fld id="{345D60D9-5372-5F40-9443-0F9AE5BDC3C8}" type="slidenum">
              <a:rPr lang="en-US" smtClean="0"/>
              <a:pPr/>
              <a:t>‹N°›</a:t>
            </a:fld>
            <a:endParaRPr lang="en-US" dirty="0"/>
          </a:p>
        </p:txBody>
      </p:sp>
    </p:spTree>
    <p:extLst>
      <p:ext uri="{BB962C8B-B14F-4D97-AF65-F5344CB8AC3E}">
        <p14:creationId xmlns:p14="http://schemas.microsoft.com/office/powerpoint/2010/main" val="3994469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ark - Title/Subtitle Quad Infographic">
    <p:bg>
      <p:bgRef idx="1001">
        <a:schemeClr val="bg1"/>
      </p:bgRef>
    </p:bg>
    <p:spTree>
      <p:nvGrpSpPr>
        <p:cNvPr id="1" name=""/>
        <p:cNvGrpSpPr/>
        <p:nvPr/>
      </p:nvGrpSpPr>
      <p:grpSpPr>
        <a:xfrm>
          <a:off x="0" y="0"/>
          <a:ext cx="0" cy="0"/>
          <a:chOff x="0" y="0"/>
          <a:chExt cx="0" cy="0"/>
        </a:xfrm>
      </p:grpSpPr>
      <p:pic>
        <p:nvPicPr>
          <p:cNvPr id="16" name="Cloud">
            <a:extLst>
              <a:ext uri="{FF2B5EF4-FFF2-40B4-BE49-F238E27FC236}">
                <a16:creationId xmlns:a16="http://schemas.microsoft.com/office/drawing/2014/main" id="{A59691D8-12D1-8E4C-8346-D9FD6743C1B6}"/>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1"/>
          </a:xfrm>
          <a:prstGeom prst="rect">
            <a:avLst/>
          </a:prstGeom>
        </p:spPr>
      </p:pic>
      <p:sp>
        <p:nvSpPr>
          <p:cNvPr id="22" name="Subtitle">
            <a:extLst>
              <a:ext uri="{FF2B5EF4-FFF2-40B4-BE49-F238E27FC236}">
                <a16:creationId xmlns:a16="http://schemas.microsoft.com/office/drawing/2014/main" id="{F8627394-C302-DF4A-A2CC-76DC053BE227}"/>
              </a:ext>
            </a:extLst>
          </p:cNvPr>
          <p:cNvSpPr>
            <a:spLocks noGrp="1"/>
          </p:cNvSpPr>
          <p:nvPr>
            <p:ph type="body" sz="quarter" idx="27"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33" name="Picture Placeholder 1">
            <a:extLst>
              <a:ext uri="{FF2B5EF4-FFF2-40B4-BE49-F238E27FC236}">
                <a16:creationId xmlns:a16="http://schemas.microsoft.com/office/drawing/2014/main" id="{DC7ED535-9B24-2444-9E27-765F743C79F0}"/>
              </a:ext>
            </a:extLst>
          </p:cNvPr>
          <p:cNvSpPr>
            <a:spLocks noGrp="1"/>
          </p:cNvSpPr>
          <p:nvPr>
            <p:ph type="pic" sz="quarter" idx="23"/>
          </p:nvPr>
        </p:nvSpPr>
        <p:spPr>
          <a:xfrm>
            <a:off x="766763" y="1609725"/>
            <a:ext cx="1618488" cy="1618488"/>
          </a:xfrm>
          <a:prstGeom prst="rect">
            <a:avLst/>
          </a:prstGeom>
        </p:spPr>
        <p:txBody>
          <a:bodyPr/>
          <a:lstStyle/>
          <a:p>
            <a:r>
              <a:rPr lang="en-GB"/>
              <a:t>Click icon to add picture</a:t>
            </a:r>
            <a:endParaRPr lang="en-US"/>
          </a:p>
        </p:txBody>
      </p:sp>
      <p:sp>
        <p:nvSpPr>
          <p:cNvPr id="25" name="Text Field 1">
            <a:extLst>
              <a:ext uri="{FF2B5EF4-FFF2-40B4-BE49-F238E27FC236}">
                <a16:creationId xmlns:a16="http://schemas.microsoft.com/office/drawing/2014/main" id="{C023883C-5CAF-9849-B009-1426F3585365}"/>
              </a:ext>
            </a:extLst>
          </p:cNvPr>
          <p:cNvSpPr>
            <a:spLocks noGrp="1"/>
          </p:cNvSpPr>
          <p:nvPr>
            <p:ph type="body" sz="quarter" idx="14"/>
          </p:nvPr>
        </p:nvSpPr>
        <p:spPr>
          <a:xfrm>
            <a:off x="2635245" y="1609725"/>
            <a:ext cx="3203704" cy="1873245"/>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5" name="Picture Placeholder 2">
            <a:extLst>
              <a:ext uri="{FF2B5EF4-FFF2-40B4-BE49-F238E27FC236}">
                <a16:creationId xmlns:a16="http://schemas.microsoft.com/office/drawing/2014/main" id="{422BC426-FCDB-1347-93C5-E0102AEBC39C}"/>
              </a:ext>
            </a:extLst>
          </p:cNvPr>
          <p:cNvSpPr>
            <a:spLocks noGrp="1" noChangeAspect="1"/>
          </p:cNvSpPr>
          <p:nvPr>
            <p:ph type="pic" sz="quarter" idx="25"/>
          </p:nvPr>
        </p:nvSpPr>
        <p:spPr>
          <a:xfrm>
            <a:off x="6350303" y="1609725"/>
            <a:ext cx="1618488" cy="1618488"/>
          </a:xfrm>
          <a:prstGeom prst="rect">
            <a:avLst/>
          </a:prstGeom>
        </p:spPr>
        <p:txBody>
          <a:bodyPr/>
          <a:lstStyle/>
          <a:p>
            <a:r>
              <a:rPr lang="en-GB"/>
              <a:t>Click icon to add picture</a:t>
            </a:r>
            <a:endParaRPr lang="en-US"/>
          </a:p>
        </p:txBody>
      </p:sp>
      <p:sp>
        <p:nvSpPr>
          <p:cNvPr id="31" name="Text Field 2">
            <a:extLst>
              <a:ext uri="{FF2B5EF4-FFF2-40B4-BE49-F238E27FC236}">
                <a16:creationId xmlns:a16="http://schemas.microsoft.com/office/drawing/2014/main" id="{0EDDA99D-1B70-A347-9716-4968C6A671A3}"/>
              </a:ext>
            </a:extLst>
          </p:cNvPr>
          <p:cNvSpPr>
            <a:spLocks noGrp="1"/>
          </p:cNvSpPr>
          <p:nvPr>
            <p:ph type="body" sz="quarter" idx="21"/>
          </p:nvPr>
        </p:nvSpPr>
        <p:spPr>
          <a:xfrm>
            <a:off x="8224823" y="1609725"/>
            <a:ext cx="3203704" cy="1873245"/>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4" name="Picture Placeholder 3">
            <a:extLst>
              <a:ext uri="{FF2B5EF4-FFF2-40B4-BE49-F238E27FC236}">
                <a16:creationId xmlns:a16="http://schemas.microsoft.com/office/drawing/2014/main" id="{B5E51CE6-D9C1-DD40-936F-2F700452F826}"/>
              </a:ext>
            </a:extLst>
          </p:cNvPr>
          <p:cNvSpPr>
            <a:spLocks noGrp="1" noChangeAspect="1"/>
          </p:cNvSpPr>
          <p:nvPr>
            <p:ph type="pic" sz="quarter" idx="24"/>
          </p:nvPr>
        </p:nvSpPr>
        <p:spPr>
          <a:xfrm>
            <a:off x="766763" y="4241162"/>
            <a:ext cx="1618488" cy="1618488"/>
          </a:xfrm>
          <a:prstGeom prst="rect">
            <a:avLst/>
          </a:prstGeom>
        </p:spPr>
        <p:txBody>
          <a:bodyPr/>
          <a:lstStyle/>
          <a:p>
            <a:r>
              <a:rPr lang="en-GB"/>
              <a:t>Click icon to add picture</a:t>
            </a:r>
            <a:endParaRPr lang="en-US"/>
          </a:p>
        </p:txBody>
      </p:sp>
      <p:sp>
        <p:nvSpPr>
          <p:cNvPr id="29" name="Text Field 3">
            <a:extLst>
              <a:ext uri="{FF2B5EF4-FFF2-40B4-BE49-F238E27FC236}">
                <a16:creationId xmlns:a16="http://schemas.microsoft.com/office/drawing/2014/main" id="{031D2CD6-C0D8-8147-83B7-2E2A8E87228F}"/>
              </a:ext>
            </a:extLst>
          </p:cNvPr>
          <p:cNvSpPr>
            <a:spLocks noGrp="1"/>
          </p:cNvSpPr>
          <p:nvPr>
            <p:ph type="body" sz="quarter" idx="20"/>
          </p:nvPr>
        </p:nvSpPr>
        <p:spPr>
          <a:xfrm>
            <a:off x="2635245" y="4241162"/>
            <a:ext cx="3203704" cy="1873245"/>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6" name="Picture Placeholder 4">
            <a:extLst>
              <a:ext uri="{FF2B5EF4-FFF2-40B4-BE49-F238E27FC236}">
                <a16:creationId xmlns:a16="http://schemas.microsoft.com/office/drawing/2014/main" id="{E401E47D-2565-384E-8A5E-2C02D2EAAAAB}"/>
              </a:ext>
            </a:extLst>
          </p:cNvPr>
          <p:cNvSpPr>
            <a:spLocks noGrp="1" noChangeAspect="1"/>
          </p:cNvSpPr>
          <p:nvPr>
            <p:ph type="pic" sz="quarter" idx="26"/>
          </p:nvPr>
        </p:nvSpPr>
        <p:spPr>
          <a:xfrm>
            <a:off x="6350303" y="4241162"/>
            <a:ext cx="1618488" cy="1618488"/>
          </a:xfrm>
          <a:prstGeom prst="rect">
            <a:avLst/>
          </a:prstGeom>
        </p:spPr>
        <p:txBody>
          <a:bodyPr/>
          <a:lstStyle/>
          <a:p>
            <a:r>
              <a:rPr lang="en-GB"/>
              <a:t>Click icon to add picture</a:t>
            </a:r>
            <a:endParaRPr lang="en-US"/>
          </a:p>
        </p:txBody>
      </p:sp>
      <p:sp>
        <p:nvSpPr>
          <p:cNvPr id="32" name="Text Field 4">
            <a:extLst>
              <a:ext uri="{FF2B5EF4-FFF2-40B4-BE49-F238E27FC236}">
                <a16:creationId xmlns:a16="http://schemas.microsoft.com/office/drawing/2014/main" id="{41923FF5-9A13-1F4B-89D9-62FE2B438352}"/>
              </a:ext>
            </a:extLst>
          </p:cNvPr>
          <p:cNvSpPr>
            <a:spLocks noGrp="1"/>
          </p:cNvSpPr>
          <p:nvPr>
            <p:ph type="body" sz="quarter" idx="22"/>
          </p:nvPr>
        </p:nvSpPr>
        <p:spPr>
          <a:xfrm>
            <a:off x="8224823" y="4241162"/>
            <a:ext cx="3203704" cy="1873245"/>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itle 3">
            <a:extLst>
              <a:ext uri="{FF2B5EF4-FFF2-40B4-BE49-F238E27FC236}">
                <a16:creationId xmlns:a16="http://schemas.microsoft.com/office/drawing/2014/main" id="{D3F5A0DB-77B7-43EC-848A-C3EEA5F4DC8F}"/>
              </a:ext>
            </a:extLst>
          </p:cNvPr>
          <p:cNvSpPr>
            <a:spLocks noGrp="1"/>
          </p:cNvSpPr>
          <p:nvPr>
            <p:ph type="title" hasCustomPrompt="1"/>
          </p:nvPr>
        </p:nvSpPr>
        <p:spPr/>
        <p:txBody>
          <a:bodyPr/>
          <a:lstStyle>
            <a:lvl1pPr>
              <a:defRPr/>
            </a:lvl1pPr>
          </a:lstStyle>
          <a:p>
            <a:r>
              <a:rPr lang="en-US" dirty="0"/>
              <a:t>Title</a:t>
            </a:r>
          </a:p>
        </p:txBody>
      </p:sp>
      <p:sp>
        <p:nvSpPr>
          <p:cNvPr id="3" name="Date Placeholder 2">
            <a:extLst>
              <a:ext uri="{FF2B5EF4-FFF2-40B4-BE49-F238E27FC236}">
                <a16:creationId xmlns:a16="http://schemas.microsoft.com/office/drawing/2014/main" id="{1A2928A2-36B1-4B61-82B8-0724A988B968}"/>
              </a:ext>
            </a:extLst>
          </p:cNvPr>
          <p:cNvSpPr>
            <a:spLocks noGrp="1"/>
          </p:cNvSpPr>
          <p:nvPr>
            <p:ph type="dt" sz="half" idx="28"/>
          </p:nvPr>
        </p:nvSpPr>
        <p:spPr/>
        <p:txBody>
          <a:bodyPr/>
          <a:lstStyle/>
          <a:p>
            <a:r>
              <a:rPr lang="en-IN"/>
              <a:t>[Date]</a:t>
            </a:r>
            <a:endParaRPr lang="en-US" dirty="0"/>
          </a:p>
        </p:txBody>
      </p:sp>
      <p:sp>
        <p:nvSpPr>
          <p:cNvPr id="5" name="Footer Placeholder 4">
            <a:extLst>
              <a:ext uri="{FF2B5EF4-FFF2-40B4-BE49-F238E27FC236}">
                <a16:creationId xmlns:a16="http://schemas.microsoft.com/office/drawing/2014/main" id="{898365B2-9A7D-4291-A052-A65B0C767BBE}"/>
              </a:ext>
            </a:extLst>
          </p:cNvPr>
          <p:cNvSpPr>
            <a:spLocks noGrp="1"/>
          </p:cNvSpPr>
          <p:nvPr>
            <p:ph type="ftr" sz="quarter" idx="29"/>
          </p:nvPr>
        </p:nvSpPr>
        <p:spPr/>
        <p:txBody>
          <a:bodyPr/>
          <a:lstStyle/>
          <a:p>
            <a:r>
              <a:rPr lang="en-US"/>
              <a:t>Copyright © 2024, Oracle and/or its affiliates  |  Confidential: Internal/Restricted/Highly Restricted</a:t>
            </a:r>
            <a:endParaRPr lang="en-US" dirty="0"/>
          </a:p>
        </p:txBody>
      </p:sp>
      <p:sp>
        <p:nvSpPr>
          <p:cNvPr id="6" name="Slide Number Placeholder 5">
            <a:extLst>
              <a:ext uri="{FF2B5EF4-FFF2-40B4-BE49-F238E27FC236}">
                <a16:creationId xmlns:a16="http://schemas.microsoft.com/office/drawing/2014/main" id="{6761CBF8-87F2-4E8D-9C05-48F5D29D5D78}"/>
              </a:ext>
            </a:extLst>
          </p:cNvPr>
          <p:cNvSpPr>
            <a:spLocks noGrp="1"/>
          </p:cNvSpPr>
          <p:nvPr>
            <p:ph type="sldNum" sz="quarter" idx="30"/>
          </p:nvPr>
        </p:nvSpPr>
        <p:spPr/>
        <p:txBody>
          <a:bodyPr/>
          <a:lstStyle/>
          <a:p>
            <a:fld id="{345D60D9-5372-5F40-9443-0F9AE5BDC3C8}" type="slidenum">
              <a:rPr lang="en-US" smtClean="0"/>
              <a:pPr/>
              <a:t>‹N°›</a:t>
            </a:fld>
            <a:endParaRPr lang="en-US" dirty="0"/>
          </a:p>
        </p:txBody>
      </p:sp>
    </p:spTree>
    <p:extLst>
      <p:ext uri="{BB962C8B-B14F-4D97-AF65-F5344CB8AC3E}">
        <p14:creationId xmlns:p14="http://schemas.microsoft.com/office/powerpoint/2010/main" val="28923487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Light - Blank">
    <p:spTree>
      <p:nvGrpSpPr>
        <p:cNvPr id="1" name=""/>
        <p:cNvGrpSpPr/>
        <p:nvPr/>
      </p:nvGrpSpPr>
      <p:grpSpPr>
        <a:xfrm>
          <a:off x="0" y="0"/>
          <a:ext cx="0" cy="0"/>
          <a:chOff x="0" y="0"/>
          <a:chExt cx="0" cy="0"/>
        </a:xfrm>
      </p:grpSpPr>
      <p:pic>
        <p:nvPicPr>
          <p:cNvPr id="12" name="Cloud">
            <a:extLst>
              <a:ext uri="{FF2B5EF4-FFF2-40B4-BE49-F238E27FC236}">
                <a16:creationId xmlns:a16="http://schemas.microsoft.com/office/drawing/2014/main" id="{8BD8F955-3E3E-4E6E-A650-C4E0C80495A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2"/>
          </a:xfrm>
          <a:prstGeom prst="rect">
            <a:avLst/>
          </a:prstGeom>
        </p:spPr>
      </p:pic>
      <p:pic>
        <p:nvPicPr>
          <p:cNvPr id="6" name="OTag">
            <a:extLst>
              <a:ext uri="{FF2B5EF4-FFF2-40B4-BE49-F238E27FC236}">
                <a16:creationId xmlns:a16="http://schemas.microsoft.com/office/drawing/2014/main" id="{0F682282-A332-4D5C-89F4-38480EC33F4D}"/>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0" name="OTag">
            <a:extLst>
              <a:ext uri="{FF2B5EF4-FFF2-40B4-BE49-F238E27FC236}">
                <a16:creationId xmlns:a16="http://schemas.microsoft.com/office/drawing/2014/main" id="{00F1077A-D301-437A-8CE7-A0EA6CDECB51}"/>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3" name="Date Placeholder 2">
            <a:extLst>
              <a:ext uri="{FF2B5EF4-FFF2-40B4-BE49-F238E27FC236}">
                <a16:creationId xmlns:a16="http://schemas.microsoft.com/office/drawing/2014/main" id="{B6E29D2F-E9BE-442D-8048-30D82B0FA2D2}"/>
              </a:ext>
            </a:extLst>
          </p:cNvPr>
          <p:cNvSpPr>
            <a:spLocks noGrp="1"/>
          </p:cNvSpPr>
          <p:nvPr>
            <p:ph type="dt" sz="half" idx="10"/>
          </p:nvPr>
        </p:nvSpPr>
        <p:spPr/>
        <p:txBody>
          <a:bodyPr/>
          <a:lstStyle/>
          <a:p>
            <a:r>
              <a:rPr lang="en-IN"/>
              <a:t>[Date]</a:t>
            </a:r>
            <a:endParaRPr lang="en-US" dirty="0"/>
          </a:p>
        </p:txBody>
      </p:sp>
      <p:sp>
        <p:nvSpPr>
          <p:cNvPr id="4" name="Footer Placeholder 3">
            <a:extLst>
              <a:ext uri="{FF2B5EF4-FFF2-40B4-BE49-F238E27FC236}">
                <a16:creationId xmlns:a16="http://schemas.microsoft.com/office/drawing/2014/main" id="{4249E66D-873C-4E3D-B665-952DA3AD6CCF}"/>
              </a:ext>
            </a:extLst>
          </p:cNvPr>
          <p:cNvSpPr>
            <a:spLocks noGrp="1"/>
          </p:cNvSpPr>
          <p:nvPr>
            <p:ph type="ftr" sz="quarter" idx="11"/>
          </p:nvPr>
        </p:nvSpPr>
        <p:spPr/>
        <p:txBody>
          <a:bodyPr/>
          <a:lstStyle/>
          <a:p>
            <a:r>
              <a:rPr lang="en-US"/>
              <a:t>Copyright © 2024, Oracle and/or its affiliates  |  Confidential: Internal/Restricted/Highly Restricted</a:t>
            </a:r>
            <a:endParaRPr lang="en-US" dirty="0"/>
          </a:p>
        </p:txBody>
      </p:sp>
      <p:sp>
        <p:nvSpPr>
          <p:cNvPr id="5" name="Slide Number Placeholder 4">
            <a:extLst>
              <a:ext uri="{FF2B5EF4-FFF2-40B4-BE49-F238E27FC236}">
                <a16:creationId xmlns:a16="http://schemas.microsoft.com/office/drawing/2014/main" id="{B52D4C26-D77F-4F76-BA95-32055FEC61F8}"/>
              </a:ext>
            </a:extLst>
          </p:cNvPr>
          <p:cNvSpPr>
            <a:spLocks noGrp="1"/>
          </p:cNvSpPr>
          <p:nvPr>
            <p:ph type="sldNum" sz="quarter" idx="12"/>
          </p:nvPr>
        </p:nvSpPr>
        <p:spPr/>
        <p:txBody>
          <a:bodyPr/>
          <a:lstStyle/>
          <a:p>
            <a:fld id="{345D60D9-5372-5F40-9443-0F9AE5BDC3C8}" type="slidenum">
              <a:rPr lang="en-US" smtClean="0"/>
              <a:pPr/>
              <a:t>‹N°›</a:t>
            </a:fld>
            <a:endParaRPr lang="en-US" dirty="0"/>
          </a:p>
        </p:txBody>
      </p:sp>
    </p:spTree>
    <p:extLst>
      <p:ext uri="{BB962C8B-B14F-4D97-AF65-F5344CB8AC3E}">
        <p14:creationId xmlns:p14="http://schemas.microsoft.com/office/powerpoint/2010/main" val="1608491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Dark - Blank">
    <p:bg>
      <p:bgPr>
        <a:solidFill>
          <a:schemeClr val="bg1"/>
        </a:solidFill>
        <a:effectLst/>
      </p:bgPr>
    </p:bg>
    <p:spTree>
      <p:nvGrpSpPr>
        <p:cNvPr id="1" name=""/>
        <p:cNvGrpSpPr/>
        <p:nvPr/>
      </p:nvGrpSpPr>
      <p:grpSpPr>
        <a:xfrm>
          <a:off x="0" y="0"/>
          <a:ext cx="0" cy="0"/>
          <a:chOff x="0" y="0"/>
          <a:chExt cx="0" cy="0"/>
        </a:xfrm>
      </p:grpSpPr>
      <p:pic>
        <p:nvPicPr>
          <p:cNvPr id="7" name="OTag">
            <a:extLst>
              <a:ext uri="{FF2B5EF4-FFF2-40B4-BE49-F238E27FC236}">
                <a16:creationId xmlns:a16="http://schemas.microsoft.com/office/drawing/2014/main" id="{1CFFF60E-C73F-41DD-B4B9-8792F4C0D80D}"/>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1" name="Cloud">
            <a:extLst>
              <a:ext uri="{FF2B5EF4-FFF2-40B4-BE49-F238E27FC236}">
                <a16:creationId xmlns:a16="http://schemas.microsoft.com/office/drawing/2014/main" id="{A2A0E6A0-6580-9B4E-8437-9949DBFBF2B6}"/>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6705731" y="269359"/>
            <a:ext cx="5080369" cy="1559441"/>
          </a:xfrm>
          <a:prstGeom prst="rect">
            <a:avLst/>
          </a:prstGeom>
        </p:spPr>
      </p:pic>
      <p:sp>
        <p:nvSpPr>
          <p:cNvPr id="3" name="Date Placeholder 2">
            <a:extLst>
              <a:ext uri="{FF2B5EF4-FFF2-40B4-BE49-F238E27FC236}">
                <a16:creationId xmlns:a16="http://schemas.microsoft.com/office/drawing/2014/main" id="{1DEECACB-46C4-4A42-8159-4ABC00F85DC7}"/>
              </a:ext>
            </a:extLst>
          </p:cNvPr>
          <p:cNvSpPr>
            <a:spLocks noGrp="1"/>
          </p:cNvSpPr>
          <p:nvPr>
            <p:ph type="dt" sz="half" idx="10"/>
          </p:nvPr>
        </p:nvSpPr>
        <p:spPr/>
        <p:txBody>
          <a:bodyPr/>
          <a:lstStyle/>
          <a:p>
            <a:r>
              <a:rPr lang="en-IN"/>
              <a:t>[Date]</a:t>
            </a:r>
            <a:endParaRPr lang="en-US" dirty="0"/>
          </a:p>
        </p:txBody>
      </p:sp>
      <p:sp>
        <p:nvSpPr>
          <p:cNvPr id="4" name="Footer Placeholder 3">
            <a:extLst>
              <a:ext uri="{FF2B5EF4-FFF2-40B4-BE49-F238E27FC236}">
                <a16:creationId xmlns:a16="http://schemas.microsoft.com/office/drawing/2014/main" id="{21AED7B6-E930-4B73-845F-99262175EA18}"/>
              </a:ext>
            </a:extLst>
          </p:cNvPr>
          <p:cNvSpPr>
            <a:spLocks noGrp="1"/>
          </p:cNvSpPr>
          <p:nvPr>
            <p:ph type="ftr" sz="quarter" idx="11"/>
          </p:nvPr>
        </p:nvSpPr>
        <p:spPr/>
        <p:txBody>
          <a:bodyPr/>
          <a:lstStyle/>
          <a:p>
            <a:r>
              <a:rPr lang="en-US"/>
              <a:t>Copyright © 2024, Oracle and/or its affiliates  |  Confidential: Internal/Restricted/Highly Restricted</a:t>
            </a:r>
            <a:endParaRPr lang="en-US" dirty="0"/>
          </a:p>
        </p:txBody>
      </p:sp>
      <p:sp>
        <p:nvSpPr>
          <p:cNvPr id="5" name="Slide Number Placeholder 4">
            <a:extLst>
              <a:ext uri="{FF2B5EF4-FFF2-40B4-BE49-F238E27FC236}">
                <a16:creationId xmlns:a16="http://schemas.microsoft.com/office/drawing/2014/main" id="{83691DFD-B788-4684-96F9-4DD21020B309}"/>
              </a:ext>
            </a:extLst>
          </p:cNvPr>
          <p:cNvSpPr>
            <a:spLocks noGrp="1"/>
          </p:cNvSpPr>
          <p:nvPr>
            <p:ph type="sldNum" sz="quarter" idx="12"/>
          </p:nvPr>
        </p:nvSpPr>
        <p:spPr/>
        <p:txBody>
          <a:bodyPr/>
          <a:lstStyle/>
          <a:p>
            <a:fld id="{345D60D9-5372-5F40-9443-0F9AE5BDC3C8}" type="slidenum">
              <a:rPr lang="en-US" smtClean="0"/>
              <a:pPr/>
              <a:t>‹N°›</a:t>
            </a:fld>
            <a:endParaRPr lang="en-US" dirty="0"/>
          </a:p>
        </p:txBody>
      </p:sp>
    </p:spTree>
    <p:extLst>
      <p:ext uri="{BB962C8B-B14F-4D97-AF65-F5344CB8AC3E}">
        <p14:creationId xmlns:p14="http://schemas.microsoft.com/office/powerpoint/2010/main" val="9797623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Light - Title Only">
    <p:spTree>
      <p:nvGrpSpPr>
        <p:cNvPr id="1" name=""/>
        <p:cNvGrpSpPr/>
        <p:nvPr/>
      </p:nvGrpSpPr>
      <p:grpSpPr>
        <a:xfrm>
          <a:off x="0" y="0"/>
          <a:ext cx="0" cy="0"/>
          <a:chOff x="0" y="0"/>
          <a:chExt cx="0" cy="0"/>
        </a:xfrm>
      </p:grpSpPr>
      <p:pic>
        <p:nvPicPr>
          <p:cNvPr id="7" name="Cloud">
            <a:extLst>
              <a:ext uri="{FF2B5EF4-FFF2-40B4-BE49-F238E27FC236}">
                <a16:creationId xmlns:a16="http://schemas.microsoft.com/office/drawing/2014/main" id="{A52109B5-4152-894B-9BF6-17B5458CC9C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2"/>
          </a:xfrm>
          <a:prstGeom prst="rect">
            <a:avLst/>
          </a:prstGeom>
        </p:spPr>
      </p:pic>
      <p:sp>
        <p:nvSpPr>
          <p:cNvPr id="4" name="Title 3">
            <a:extLst>
              <a:ext uri="{FF2B5EF4-FFF2-40B4-BE49-F238E27FC236}">
                <a16:creationId xmlns:a16="http://schemas.microsoft.com/office/drawing/2014/main" id="{F5090641-BB3E-479D-A754-1B2B6F37AEB9}"/>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1153D77D-CD9E-445C-8F26-904F65B519A3}"/>
              </a:ext>
            </a:extLst>
          </p:cNvPr>
          <p:cNvSpPr>
            <a:spLocks noGrp="1"/>
          </p:cNvSpPr>
          <p:nvPr>
            <p:ph type="dt" sz="half" idx="10"/>
          </p:nvPr>
        </p:nvSpPr>
        <p:spPr/>
        <p:txBody>
          <a:bodyPr/>
          <a:lstStyle/>
          <a:p>
            <a:r>
              <a:rPr lang="en-IN"/>
              <a:t>[Date]</a:t>
            </a:r>
            <a:endParaRPr lang="en-US" dirty="0"/>
          </a:p>
        </p:txBody>
      </p:sp>
      <p:sp>
        <p:nvSpPr>
          <p:cNvPr id="5" name="Footer Placeholder 4">
            <a:extLst>
              <a:ext uri="{FF2B5EF4-FFF2-40B4-BE49-F238E27FC236}">
                <a16:creationId xmlns:a16="http://schemas.microsoft.com/office/drawing/2014/main" id="{50DAEFA0-C12C-4365-A532-D29F819542E1}"/>
              </a:ext>
            </a:extLst>
          </p:cNvPr>
          <p:cNvSpPr>
            <a:spLocks noGrp="1"/>
          </p:cNvSpPr>
          <p:nvPr>
            <p:ph type="ftr" sz="quarter" idx="11"/>
          </p:nvPr>
        </p:nvSpPr>
        <p:spPr/>
        <p:txBody>
          <a:bodyPr/>
          <a:lstStyle/>
          <a:p>
            <a:r>
              <a:rPr lang="en-US"/>
              <a:t>Copyright © 2024, Oracle and/or its affiliates  |  Confidential: Internal/Restricted/Highly Restricted</a:t>
            </a:r>
            <a:endParaRPr lang="en-US" dirty="0"/>
          </a:p>
        </p:txBody>
      </p:sp>
      <p:sp>
        <p:nvSpPr>
          <p:cNvPr id="6" name="Slide Number Placeholder 5">
            <a:extLst>
              <a:ext uri="{FF2B5EF4-FFF2-40B4-BE49-F238E27FC236}">
                <a16:creationId xmlns:a16="http://schemas.microsoft.com/office/drawing/2014/main" id="{9E6038FD-33E0-4C25-AC00-13FEB177A45C}"/>
              </a:ext>
            </a:extLst>
          </p:cNvPr>
          <p:cNvSpPr>
            <a:spLocks noGrp="1"/>
          </p:cNvSpPr>
          <p:nvPr>
            <p:ph type="sldNum" sz="quarter" idx="12"/>
          </p:nvPr>
        </p:nvSpPr>
        <p:spPr/>
        <p:txBody>
          <a:bodyPr/>
          <a:lstStyle/>
          <a:p>
            <a:fld id="{345D60D9-5372-5F40-9443-0F9AE5BDC3C8}" type="slidenum">
              <a:rPr lang="en-US" smtClean="0"/>
              <a:pPr/>
              <a:t>‹N°›</a:t>
            </a:fld>
            <a:endParaRPr lang="en-US" dirty="0"/>
          </a:p>
        </p:txBody>
      </p:sp>
    </p:spTree>
    <p:extLst>
      <p:ext uri="{BB962C8B-B14F-4D97-AF65-F5344CB8AC3E}">
        <p14:creationId xmlns:p14="http://schemas.microsoft.com/office/powerpoint/2010/main" val="16651727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ark - Title 1 Column">
    <p:bg>
      <p:bgRef idx="1001">
        <a:schemeClr val="bg1"/>
      </p:bgRef>
    </p:bg>
    <p:spTree>
      <p:nvGrpSpPr>
        <p:cNvPr id="1" name=""/>
        <p:cNvGrpSpPr/>
        <p:nvPr/>
      </p:nvGrpSpPr>
      <p:grpSpPr>
        <a:xfrm>
          <a:off x="0" y="0"/>
          <a:ext cx="0" cy="0"/>
          <a:chOff x="0" y="0"/>
          <a:chExt cx="0" cy="0"/>
        </a:xfrm>
      </p:grpSpPr>
      <p:pic>
        <p:nvPicPr>
          <p:cNvPr id="8" name="Cloud">
            <a:extLst>
              <a:ext uri="{FF2B5EF4-FFF2-40B4-BE49-F238E27FC236}">
                <a16:creationId xmlns:a16="http://schemas.microsoft.com/office/drawing/2014/main" id="{6D6FFA39-C5A8-964A-B2FE-D6F8EB7EB96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1"/>
          </a:xfrm>
          <a:prstGeom prst="rect">
            <a:avLst/>
          </a:prstGeom>
        </p:spPr>
      </p:pic>
      <p:sp>
        <p:nvSpPr>
          <p:cNvPr id="4" name="Content Placeholder 3">
            <a:extLst>
              <a:ext uri="{FF2B5EF4-FFF2-40B4-BE49-F238E27FC236}">
                <a16:creationId xmlns:a16="http://schemas.microsoft.com/office/drawing/2014/main" id="{48DE7315-8D61-4C6A-B9C0-F07567A04CC5}"/>
              </a:ext>
            </a:extLst>
          </p:cNvPr>
          <p:cNvSpPr>
            <a:spLocks noGrp="1"/>
          </p:cNvSpPr>
          <p:nvPr>
            <p:ph sz="quarter" idx="13"/>
          </p:nvPr>
        </p:nvSpPr>
        <p:spPr>
          <a:xfrm>
            <a:off x="771525" y="1600200"/>
            <a:ext cx="10671175" cy="450799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itle 4">
            <a:extLst>
              <a:ext uri="{FF2B5EF4-FFF2-40B4-BE49-F238E27FC236}">
                <a16:creationId xmlns:a16="http://schemas.microsoft.com/office/drawing/2014/main" id="{B97CAD67-FAD1-46CA-BDA2-0A0141647918}"/>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B13D7001-FB5A-4601-97ED-F7B118AEEF1B}"/>
              </a:ext>
            </a:extLst>
          </p:cNvPr>
          <p:cNvSpPr>
            <a:spLocks noGrp="1"/>
          </p:cNvSpPr>
          <p:nvPr>
            <p:ph type="dt" sz="half" idx="14"/>
          </p:nvPr>
        </p:nvSpPr>
        <p:spPr/>
        <p:txBody>
          <a:bodyPr/>
          <a:lstStyle/>
          <a:p>
            <a:r>
              <a:rPr lang="en-IN"/>
              <a:t>[Date]</a:t>
            </a:r>
            <a:endParaRPr lang="en-US" dirty="0"/>
          </a:p>
        </p:txBody>
      </p:sp>
      <p:sp>
        <p:nvSpPr>
          <p:cNvPr id="3" name="Footer Placeholder 2">
            <a:extLst>
              <a:ext uri="{FF2B5EF4-FFF2-40B4-BE49-F238E27FC236}">
                <a16:creationId xmlns:a16="http://schemas.microsoft.com/office/drawing/2014/main" id="{9A8561F1-3666-4956-BFDC-75350F74460E}"/>
              </a:ext>
            </a:extLst>
          </p:cNvPr>
          <p:cNvSpPr>
            <a:spLocks noGrp="1"/>
          </p:cNvSpPr>
          <p:nvPr>
            <p:ph type="ftr" sz="quarter" idx="15"/>
          </p:nvPr>
        </p:nvSpPr>
        <p:spPr/>
        <p:txBody>
          <a:bodyPr/>
          <a:lstStyle/>
          <a:p>
            <a:r>
              <a:rPr lang="en-US"/>
              <a:t>Copyright © 2024, Oracle and/or its affiliates  |  Confidential: Internal/Restricted/Highly Restricted</a:t>
            </a:r>
            <a:endParaRPr lang="en-US" dirty="0"/>
          </a:p>
        </p:txBody>
      </p:sp>
      <p:sp>
        <p:nvSpPr>
          <p:cNvPr id="6" name="Slide Number Placeholder 5">
            <a:extLst>
              <a:ext uri="{FF2B5EF4-FFF2-40B4-BE49-F238E27FC236}">
                <a16:creationId xmlns:a16="http://schemas.microsoft.com/office/drawing/2014/main" id="{2D11022C-732A-4A28-8D73-4FE28C0CA3B0}"/>
              </a:ext>
            </a:extLst>
          </p:cNvPr>
          <p:cNvSpPr>
            <a:spLocks noGrp="1"/>
          </p:cNvSpPr>
          <p:nvPr>
            <p:ph type="sldNum" sz="quarter" idx="16"/>
          </p:nvPr>
        </p:nvSpPr>
        <p:spPr/>
        <p:txBody>
          <a:bodyPr/>
          <a:lstStyle/>
          <a:p>
            <a:fld id="{345D60D9-5372-5F40-9443-0F9AE5BDC3C8}" type="slidenum">
              <a:rPr lang="en-US" smtClean="0"/>
              <a:pPr/>
              <a:t>‹N°›</a:t>
            </a:fld>
            <a:endParaRPr lang="en-US" dirty="0"/>
          </a:p>
        </p:txBody>
      </p:sp>
    </p:spTree>
    <p:extLst>
      <p:ext uri="{BB962C8B-B14F-4D97-AF65-F5344CB8AC3E}">
        <p14:creationId xmlns:p14="http://schemas.microsoft.com/office/powerpoint/2010/main" val="38904221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ark - Title Only">
    <p:spTree>
      <p:nvGrpSpPr>
        <p:cNvPr id="1" name=""/>
        <p:cNvGrpSpPr/>
        <p:nvPr/>
      </p:nvGrpSpPr>
      <p:grpSpPr>
        <a:xfrm>
          <a:off x="0" y="0"/>
          <a:ext cx="0" cy="0"/>
          <a:chOff x="0" y="0"/>
          <a:chExt cx="0" cy="0"/>
        </a:xfrm>
      </p:grpSpPr>
      <p:pic>
        <p:nvPicPr>
          <p:cNvPr id="7" name="Cloud">
            <a:extLst>
              <a:ext uri="{FF2B5EF4-FFF2-40B4-BE49-F238E27FC236}">
                <a16:creationId xmlns:a16="http://schemas.microsoft.com/office/drawing/2014/main" id="{05859F96-E4B3-8747-B027-10CA6EDB3EE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1"/>
          </a:xfrm>
          <a:prstGeom prst="rect">
            <a:avLst/>
          </a:prstGeom>
        </p:spPr>
      </p:pic>
      <p:sp>
        <p:nvSpPr>
          <p:cNvPr id="4" name="Title 3">
            <a:extLst>
              <a:ext uri="{FF2B5EF4-FFF2-40B4-BE49-F238E27FC236}">
                <a16:creationId xmlns:a16="http://schemas.microsoft.com/office/drawing/2014/main" id="{F495A570-6FAE-4393-89B0-E6BA7AC6B3F9}"/>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10792EEA-DB03-4E8E-B6AB-1122F317F95A}"/>
              </a:ext>
            </a:extLst>
          </p:cNvPr>
          <p:cNvSpPr>
            <a:spLocks noGrp="1"/>
          </p:cNvSpPr>
          <p:nvPr>
            <p:ph type="dt" sz="half" idx="10"/>
          </p:nvPr>
        </p:nvSpPr>
        <p:spPr/>
        <p:txBody>
          <a:bodyPr/>
          <a:lstStyle/>
          <a:p>
            <a:r>
              <a:rPr lang="en-IN"/>
              <a:t>[Date]</a:t>
            </a:r>
            <a:endParaRPr lang="en-US" dirty="0"/>
          </a:p>
        </p:txBody>
      </p:sp>
      <p:sp>
        <p:nvSpPr>
          <p:cNvPr id="5" name="Footer Placeholder 4">
            <a:extLst>
              <a:ext uri="{FF2B5EF4-FFF2-40B4-BE49-F238E27FC236}">
                <a16:creationId xmlns:a16="http://schemas.microsoft.com/office/drawing/2014/main" id="{0EBB5D96-D6C9-4E8C-9D41-A28C7CED92F8}"/>
              </a:ext>
            </a:extLst>
          </p:cNvPr>
          <p:cNvSpPr>
            <a:spLocks noGrp="1"/>
          </p:cNvSpPr>
          <p:nvPr>
            <p:ph type="ftr" sz="quarter" idx="11"/>
          </p:nvPr>
        </p:nvSpPr>
        <p:spPr/>
        <p:txBody>
          <a:bodyPr/>
          <a:lstStyle/>
          <a:p>
            <a:r>
              <a:rPr lang="en-US"/>
              <a:t>Copyright © 2024, Oracle and/or its affiliates  |  Confidential: Internal/Restricted/Highly Restricted</a:t>
            </a:r>
            <a:endParaRPr lang="en-US" dirty="0"/>
          </a:p>
        </p:txBody>
      </p:sp>
      <p:sp>
        <p:nvSpPr>
          <p:cNvPr id="6" name="Slide Number Placeholder 5">
            <a:extLst>
              <a:ext uri="{FF2B5EF4-FFF2-40B4-BE49-F238E27FC236}">
                <a16:creationId xmlns:a16="http://schemas.microsoft.com/office/drawing/2014/main" id="{D760D253-6DDA-4486-89F6-5D5732868115}"/>
              </a:ext>
            </a:extLst>
          </p:cNvPr>
          <p:cNvSpPr>
            <a:spLocks noGrp="1"/>
          </p:cNvSpPr>
          <p:nvPr>
            <p:ph type="sldNum" sz="quarter" idx="12"/>
          </p:nvPr>
        </p:nvSpPr>
        <p:spPr/>
        <p:txBody>
          <a:bodyPr/>
          <a:lstStyle/>
          <a:p>
            <a:fld id="{345D60D9-5372-5F40-9443-0F9AE5BDC3C8}" type="slidenum">
              <a:rPr lang="en-US" smtClean="0"/>
              <a:pPr/>
              <a:t>‹N°›</a:t>
            </a:fld>
            <a:endParaRPr lang="en-US" dirty="0"/>
          </a:p>
        </p:txBody>
      </p:sp>
    </p:spTree>
    <p:extLst>
      <p:ext uri="{BB962C8B-B14F-4D97-AF65-F5344CB8AC3E}">
        <p14:creationId xmlns:p14="http://schemas.microsoft.com/office/powerpoint/2010/main" val="38176981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Light - Title/Subtitle">
    <p:spTree>
      <p:nvGrpSpPr>
        <p:cNvPr id="1" name=""/>
        <p:cNvGrpSpPr/>
        <p:nvPr/>
      </p:nvGrpSpPr>
      <p:grpSpPr>
        <a:xfrm>
          <a:off x="0" y="0"/>
          <a:ext cx="0" cy="0"/>
          <a:chOff x="0" y="0"/>
          <a:chExt cx="0" cy="0"/>
        </a:xfrm>
      </p:grpSpPr>
      <p:pic>
        <p:nvPicPr>
          <p:cNvPr id="8" name="Cloud">
            <a:extLst>
              <a:ext uri="{FF2B5EF4-FFF2-40B4-BE49-F238E27FC236}">
                <a16:creationId xmlns:a16="http://schemas.microsoft.com/office/drawing/2014/main" id="{EE127CFA-8D5C-584E-9C61-6685B547993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2"/>
          </a:xfrm>
          <a:prstGeom prst="rect">
            <a:avLst/>
          </a:prstGeom>
        </p:spPr>
      </p:pic>
      <p:sp>
        <p:nvSpPr>
          <p:cNvPr id="15" name="Subtitle">
            <a:extLst>
              <a:ext uri="{FF2B5EF4-FFF2-40B4-BE49-F238E27FC236}">
                <a16:creationId xmlns:a16="http://schemas.microsoft.com/office/drawing/2014/main" id="{FC0004EB-159B-A345-859C-0E83416ED930}"/>
              </a:ext>
            </a:extLst>
          </p:cNvPr>
          <p:cNvSpPr>
            <a:spLocks noGrp="1"/>
          </p:cNvSpPr>
          <p:nvPr>
            <p:ph type="body" sz="quarter" idx="11" hasCustomPrompt="1"/>
          </p:nvPr>
        </p:nvSpPr>
        <p:spPr>
          <a:xfrm>
            <a:off x="762000" y="1024235"/>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4" name="Title 3">
            <a:extLst>
              <a:ext uri="{FF2B5EF4-FFF2-40B4-BE49-F238E27FC236}">
                <a16:creationId xmlns:a16="http://schemas.microsoft.com/office/drawing/2014/main" id="{AC6A8D35-C90D-428D-8E15-6F958679D947}"/>
              </a:ext>
            </a:extLst>
          </p:cNvPr>
          <p:cNvSpPr>
            <a:spLocks noGrp="1"/>
          </p:cNvSpPr>
          <p:nvPr>
            <p:ph type="title" hasCustomPrompt="1"/>
          </p:nvPr>
        </p:nvSpPr>
        <p:spPr/>
        <p:txBody>
          <a:bodyPr/>
          <a:lstStyle>
            <a:lvl1pPr>
              <a:defRPr/>
            </a:lvl1pPr>
          </a:lstStyle>
          <a:p>
            <a:r>
              <a:rPr lang="en-US" dirty="0"/>
              <a:t>Title</a:t>
            </a:r>
          </a:p>
        </p:txBody>
      </p:sp>
      <p:sp>
        <p:nvSpPr>
          <p:cNvPr id="3" name="Date Placeholder 2">
            <a:extLst>
              <a:ext uri="{FF2B5EF4-FFF2-40B4-BE49-F238E27FC236}">
                <a16:creationId xmlns:a16="http://schemas.microsoft.com/office/drawing/2014/main" id="{56526A55-50C7-43D1-9A4E-DE6E31578685}"/>
              </a:ext>
            </a:extLst>
          </p:cNvPr>
          <p:cNvSpPr>
            <a:spLocks noGrp="1"/>
          </p:cNvSpPr>
          <p:nvPr>
            <p:ph type="dt" sz="half" idx="12"/>
          </p:nvPr>
        </p:nvSpPr>
        <p:spPr/>
        <p:txBody>
          <a:bodyPr/>
          <a:lstStyle/>
          <a:p>
            <a:r>
              <a:rPr lang="en-IN"/>
              <a:t>[Date]</a:t>
            </a:r>
            <a:endParaRPr lang="en-US" dirty="0"/>
          </a:p>
        </p:txBody>
      </p:sp>
      <p:sp>
        <p:nvSpPr>
          <p:cNvPr id="5" name="Footer Placeholder 4">
            <a:extLst>
              <a:ext uri="{FF2B5EF4-FFF2-40B4-BE49-F238E27FC236}">
                <a16:creationId xmlns:a16="http://schemas.microsoft.com/office/drawing/2014/main" id="{947ED885-1287-4046-BFFE-E5DEC702C7AE}"/>
              </a:ext>
            </a:extLst>
          </p:cNvPr>
          <p:cNvSpPr>
            <a:spLocks noGrp="1"/>
          </p:cNvSpPr>
          <p:nvPr>
            <p:ph type="ftr" sz="quarter" idx="13"/>
          </p:nvPr>
        </p:nvSpPr>
        <p:spPr/>
        <p:txBody>
          <a:bodyPr/>
          <a:lstStyle/>
          <a:p>
            <a:r>
              <a:rPr lang="en-US"/>
              <a:t>Copyright © 2024, Oracle and/or its affiliates  |  Confidential: Internal/Restricted/Highly Restricted</a:t>
            </a:r>
            <a:endParaRPr lang="en-US" dirty="0"/>
          </a:p>
        </p:txBody>
      </p:sp>
      <p:sp>
        <p:nvSpPr>
          <p:cNvPr id="6" name="Slide Number Placeholder 5">
            <a:extLst>
              <a:ext uri="{FF2B5EF4-FFF2-40B4-BE49-F238E27FC236}">
                <a16:creationId xmlns:a16="http://schemas.microsoft.com/office/drawing/2014/main" id="{0A9C1380-E61D-4D70-B7A9-EA2CA56D1441}"/>
              </a:ext>
            </a:extLst>
          </p:cNvPr>
          <p:cNvSpPr>
            <a:spLocks noGrp="1"/>
          </p:cNvSpPr>
          <p:nvPr>
            <p:ph type="sldNum" sz="quarter" idx="14"/>
          </p:nvPr>
        </p:nvSpPr>
        <p:spPr/>
        <p:txBody>
          <a:bodyPr/>
          <a:lstStyle/>
          <a:p>
            <a:fld id="{345D60D9-5372-5F40-9443-0F9AE5BDC3C8}" type="slidenum">
              <a:rPr lang="en-US" smtClean="0"/>
              <a:pPr/>
              <a:t>‹N°›</a:t>
            </a:fld>
            <a:endParaRPr lang="en-US" dirty="0"/>
          </a:p>
        </p:txBody>
      </p:sp>
    </p:spTree>
    <p:extLst>
      <p:ext uri="{BB962C8B-B14F-4D97-AF65-F5344CB8AC3E}">
        <p14:creationId xmlns:p14="http://schemas.microsoft.com/office/powerpoint/2010/main" val="583223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ark - Title/Subtitle">
    <p:spTree>
      <p:nvGrpSpPr>
        <p:cNvPr id="1" name=""/>
        <p:cNvGrpSpPr/>
        <p:nvPr/>
      </p:nvGrpSpPr>
      <p:grpSpPr>
        <a:xfrm>
          <a:off x="0" y="0"/>
          <a:ext cx="0" cy="0"/>
          <a:chOff x="0" y="0"/>
          <a:chExt cx="0" cy="0"/>
        </a:xfrm>
      </p:grpSpPr>
      <p:pic>
        <p:nvPicPr>
          <p:cNvPr id="8" name="Cloud">
            <a:extLst>
              <a:ext uri="{FF2B5EF4-FFF2-40B4-BE49-F238E27FC236}">
                <a16:creationId xmlns:a16="http://schemas.microsoft.com/office/drawing/2014/main" id="{93BCC98D-F462-9844-9660-2EA01F13EFA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1"/>
          </a:xfrm>
          <a:prstGeom prst="rect">
            <a:avLst/>
          </a:prstGeom>
        </p:spPr>
      </p:pic>
      <p:sp>
        <p:nvSpPr>
          <p:cNvPr id="15" name="Subtitle">
            <a:extLst>
              <a:ext uri="{FF2B5EF4-FFF2-40B4-BE49-F238E27FC236}">
                <a16:creationId xmlns:a16="http://schemas.microsoft.com/office/drawing/2014/main" id="{FC0004EB-159B-A345-859C-0E83416ED930}"/>
              </a:ext>
            </a:extLst>
          </p:cNvPr>
          <p:cNvSpPr>
            <a:spLocks noGrp="1"/>
          </p:cNvSpPr>
          <p:nvPr>
            <p:ph type="body" sz="quarter" idx="11" hasCustomPrompt="1"/>
          </p:nvPr>
        </p:nvSpPr>
        <p:spPr>
          <a:xfrm>
            <a:off x="762000" y="1014984"/>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4" name="Title 3">
            <a:extLst>
              <a:ext uri="{FF2B5EF4-FFF2-40B4-BE49-F238E27FC236}">
                <a16:creationId xmlns:a16="http://schemas.microsoft.com/office/drawing/2014/main" id="{C471FF06-338B-46FE-B4FE-F72B7ABAED7F}"/>
              </a:ext>
            </a:extLst>
          </p:cNvPr>
          <p:cNvSpPr>
            <a:spLocks noGrp="1"/>
          </p:cNvSpPr>
          <p:nvPr>
            <p:ph type="title" hasCustomPrompt="1"/>
          </p:nvPr>
        </p:nvSpPr>
        <p:spPr/>
        <p:txBody>
          <a:bodyPr/>
          <a:lstStyle>
            <a:lvl1pPr>
              <a:defRPr/>
            </a:lvl1pPr>
          </a:lstStyle>
          <a:p>
            <a:r>
              <a:rPr lang="en-US" dirty="0"/>
              <a:t>Title</a:t>
            </a:r>
          </a:p>
        </p:txBody>
      </p:sp>
      <p:sp>
        <p:nvSpPr>
          <p:cNvPr id="3" name="Date Placeholder 2">
            <a:extLst>
              <a:ext uri="{FF2B5EF4-FFF2-40B4-BE49-F238E27FC236}">
                <a16:creationId xmlns:a16="http://schemas.microsoft.com/office/drawing/2014/main" id="{5159E3D4-8DE9-4EE7-AF46-396CA0361B33}"/>
              </a:ext>
            </a:extLst>
          </p:cNvPr>
          <p:cNvSpPr>
            <a:spLocks noGrp="1"/>
          </p:cNvSpPr>
          <p:nvPr>
            <p:ph type="dt" sz="half" idx="12"/>
          </p:nvPr>
        </p:nvSpPr>
        <p:spPr/>
        <p:txBody>
          <a:bodyPr/>
          <a:lstStyle/>
          <a:p>
            <a:r>
              <a:rPr lang="en-IN"/>
              <a:t>[Date]</a:t>
            </a:r>
            <a:endParaRPr lang="en-US" dirty="0"/>
          </a:p>
        </p:txBody>
      </p:sp>
      <p:sp>
        <p:nvSpPr>
          <p:cNvPr id="5" name="Footer Placeholder 4">
            <a:extLst>
              <a:ext uri="{FF2B5EF4-FFF2-40B4-BE49-F238E27FC236}">
                <a16:creationId xmlns:a16="http://schemas.microsoft.com/office/drawing/2014/main" id="{A47ABD9F-CF7B-4739-A09B-21C74EE3D7DA}"/>
              </a:ext>
            </a:extLst>
          </p:cNvPr>
          <p:cNvSpPr>
            <a:spLocks noGrp="1"/>
          </p:cNvSpPr>
          <p:nvPr>
            <p:ph type="ftr" sz="quarter" idx="13"/>
          </p:nvPr>
        </p:nvSpPr>
        <p:spPr/>
        <p:txBody>
          <a:bodyPr/>
          <a:lstStyle/>
          <a:p>
            <a:r>
              <a:rPr lang="en-US"/>
              <a:t>Copyright © 2024, Oracle and/or its affiliates  |  Confidential: Internal/Restricted/Highly Restricted</a:t>
            </a:r>
            <a:endParaRPr lang="en-US" dirty="0"/>
          </a:p>
        </p:txBody>
      </p:sp>
      <p:sp>
        <p:nvSpPr>
          <p:cNvPr id="6" name="Slide Number Placeholder 5">
            <a:extLst>
              <a:ext uri="{FF2B5EF4-FFF2-40B4-BE49-F238E27FC236}">
                <a16:creationId xmlns:a16="http://schemas.microsoft.com/office/drawing/2014/main" id="{2C1326A2-CE99-456C-A450-2DC676458CDB}"/>
              </a:ext>
            </a:extLst>
          </p:cNvPr>
          <p:cNvSpPr>
            <a:spLocks noGrp="1"/>
          </p:cNvSpPr>
          <p:nvPr>
            <p:ph type="sldNum" sz="quarter" idx="14"/>
          </p:nvPr>
        </p:nvSpPr>
        <p:spPr/>
        <p:txBody>
          <a:bodyPr/>
          <a:lstStyle/>
          <a:p>
            <a:fld id="{345D60D9-5372-5F40-9443-0F9AE5BDC3C8}" type="slidenum">
              <a:rPr lang="en-US" smtClean="0"/>
              <a:pPr/>
              <a:t>‹N°›</a:t>
            </a:fld>
            <a:endParaRPr lang="en-US" dirty="0"/>
          </a:p>
        </p:txBody>
      </p:sp>
    </p:spTree>
    <p:extLst>
      <p:ext uri="{BB962C8B-B14F-4D97-AF65-F5344CB8AC3E}">
        <p14:creationId xmlns:p14="http://schemas.microsoft.com/office/powerpoint/2010/main" val="8455227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Light - Metric">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F90C14E-647D-DE45-A3FE-3E841253B48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49997" r="-1"/>
          <a:stretch/>
        </p:blipFill>
        <p:spPr>
          <a:xfrm>
            <a:off x="6095574" y="0"/>
            <a:ext cx="6096425" cy="6858000"/>
          </a:xfrm>
          <a:prstGeom prst="rect">
            <a:avLst/>
          </a:prstGeom>
        </p:spPr>
      </p:pic>
      <p:pic>
        <p:nvPicPr>
          <p:cNvPr id="23" name="OTag">
            <a:extLst>
              <a:ext uri="{FF2B5EF4-FFF2-40B4-BE49-F238E27FC236}">
                <a16:creationId xmlns:a16="http://schemas.microsoft.com/office/drawing/2014/main" id="{000C5F04-372F-427E-81C5-11434B35699B}"/>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71217" y="6355080"/>
            <a:ext cx="502920" cy="502920"/>
          </a:xfrm>
          <a:prstGeom prst="rect">
            <a:avLst/>
          </a:prstGeom>
        </p:spPr>
      </p:pic>
      <p:sp>
        <p:nvSpPr>
          <p:cNvPr id="4" name="Content">
            <a:extLst>
              <a:ext uri="{FF2B5EF4-FFF2-40B4-BE49-F238E27FC236}">
                <a16:creationId xmlns:a16="http://schemas.microsoft.com/office/drawing/2014/main" id="{6FFB33C6-31EA-4D15-AC3F-377D699FA842}"/>
              </a:ext>
            </a:extLst>
          </p:cNvPr>
          <p:cNvSpPr>
            <a:spLocks noGrp="1"/>
          </p:cNvSpPr>
          <p:nvPr>
            <p:ph sz="quarter" idx="14"/>
          </p:nvPr>
        </p:nvSpPr>
        <p:spPr>
          <a:xfrm>
            <a:off x="775225" y="4649788"/>
            <a:ext cx="5072063" cy="145732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a:extLst>
              <a:ext uri="{FF2B5EF4-FFF2-40B4-BE49-F238E27FC236}">
                <a16:creationId xmlns:a16="http://schemas.microsoft.com/office/drawing/2014/main" id="{9A83AB0E-EC5F-476F-B6A9-E6F9CE84E95A}"/>
              </a:ext>
            </a:extLst>
          </p:cNvPr>
          <p:cNvSpPr>
            <a:spLocks noGrp="1"/>
          </p:cNvSpPr>
          <p:nvPr>
            <p:ph type="body" sz="quarter" idx="15" hasCustomPrompt="1"/>
          </p:nvPr>
        </p:nvSpPr>
        <p:spPr>
          <a:xfrm>
            <a:off x="723900" y="1600200"/>
            <a:ext cx="5072063" cy="2415700"/>
          </a:xfrm>
        </p:spPr>
        <p:txBody>
          <a:bodyPr anchor="b" anchorCtr="0"/>
          <a:lstStyle>
            <a:lvl1pPr>
              <a:defRPr sz="8000" b="1">
                <a:solidFill>
                  <a:srgbClr val="AE562C"/>
                </a:solidFill>
              </a:defRPr>
            </a:lvl1pPr>
          </a:lstStyle>
          <a:p>
            <a:pPr lvl="0"/>
            <a:r>
              <a:rPr lang="en-US" dirty="0"/>
              <a:t>00%</a:t>
            </a:r>
          </a:p>
        </p:txBody>
      </p:sp>
      <p:sp>
        <p:nvSpPr>
          <p:cNvPr id="3" name="Date Placeholder 2">
            <a:extLst>
              <a:ext uri="{FF2B5EF4-FFF2-40B4-BE49-F238E27FC236}">
                <a16:creationId xmlns:a16="http://schemas.microsoft.com/office/drawing/2014/main" id="{14EF74DF-FD68-4CDF-B4CE-342E7A165BCB}"/>
              </a:ext>
            </a:extLst>
          </p:cNvPr>
          <p:cNvSpPr>
            <a:spLocks noGrp="1"/>
          </p:cNvSpPr>
          <p:nvPr>
            <p:ph type="dt" sz="half" idx="16"/>
          </p:nvPr>
        </p:nvSpPr>
        <p:spPr/>
        <p:txBody>
          <a:bodyPr/>
          <a:lstStyle/>
          <a:p>
            <a:r>
              <a:rPr lang="en-IN"/>
              <a:t>[Date]</a:t>
            </a:r>
            <a:endParaRPr lang="en-US" dirty="0"/>
          </a:p>
        </p:txBody>
      </p:sp>
      <p:sp>
        <p:nvSpPr>
          <p:cNvPr id="7" name="Footer Placeholder 6">
            <a:extLst>
              <a:ext uri="{FF2B5EF4-FFF2-40B4-BE49-F238E27FC236}">
                <a16:creationId xmlns:a16="http://schemas.microsoft.com/office/drawing/2014/main" id="{89C4B030-1E0B-4CB0-87B4-DF607257368B}"/>
              </a:ext>
            </a:extLst>
          </p:cNvPr>
          <p:cNvSpPr>
            <a:spLocks noGrp="1"/>
          </p:cNvSpPr>
          <p:nvPr>
            <p:ph type="ftr" sz="quarter" idx="17"/>
          </p:nvPr>
        </p:nvSpPr>
        <p:spPr/>
        <p:txBody>
          <a:bodyPr/>
          <a:lstStyle/>
          <a:p>
            <a:r>
              <a:rPr lang="en-US"/>
              <a:t>Copyright © 2024, Oracle and/or its affiliates  |  Confidential: Internal/Restricted/Highly Restricted</a:t>
            </a:r>
            <a:endParaRPr lang="en-US" dirty="0"/>
          </a:p>
        </p:txBody>
      </p:sp>
      <p:sp>
        <p:nvSpPr>
          <p:cNvPr id="8" name="Slide Number Placeholder 7">
            <a:extLst>
              <a:ext uri="{FF2B5EF4-FFF2-40B4-BE49-F238E27FC236}">
                <a16:creationId xmlns:a16="http://schemas.microsoft.com/office/drawing/2014/main" id="{CBADD7B5-9676-40DE-A88A-5EC3D33A6577}"/>
              </a:ext>
            </a:extLst>
          </p:cNvPr>
          <p:cNvSpPr>
            <a:spLocks noGrp="1"/>
          </p:cNvSpPr>
          <p:nvPr>
            <p:ph type="sldNum" sz="quarter" idx="18"/>
          </p:nvPr>
        </p:nvSpPr>
        <p:spPr/>
        <p:txBody>
          <a:bodyPr/>
          <a:lstStyle/>
          <a:p>
            <a:fld id="{345D60D9-5372-5F40-9443-0F9AE5BDC3C8}" type="slidenum">
              <a:rPr lang="en-US" smtClean="0"/>
              <a:pPr/>
              <a:t>‹N°›</a:t>
            </a:fld>
            <a:endParaRPr lang="en-US" dirty="0"/>
          </a:p>
        </p:txBody>
      </p:sp>
    </p:spTree>
    <p:extLst>
      <p:ext uri="{BB962C8B-B14F-4D97-AF65-F5344CB8AC3E}">
        <p14:creationId xmlns:p14="http://schemas.microsoft.com/office/powerpoint/2010/main" val="8643916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Dark - Metric">
    <p:bg>
      <p:bgRef idx="1001">
        <a:schemeClr val="bg1"/>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5B54DF6-D8D9-3E4B-A5D4-8DB1B36A211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49997"/>
          <a:stretch/>
        </p:blipFill>
        <p:spPr>
          <a:xfrm>
            <a:off x="6096000" y="0"/>
            <a:ext cx="6096348" cy="6858000"/>
          </a:xfrm>
          <a:prstGeom prst="rect">
            <a:avLst/>
          </a:prstGeom>
        </p:spPr>
      </p:pic>
      <p:pic>
        <p:nvPicPr>
          <p:cNvPr id="12" name="OTag">
            <a:extLst>
              <a:ext uri="{FF2B5EF4-FFF2-40B4-BE49-F238E27FC236}">
                <a16:creationId xmlns:a16="http://schemas.microsoft.com/office/drawing/2014/main" id="{E8A7F756-6885-FD4D-8CAC-01911AF996CA}"/>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4" name="Content">
            <a:extLst>
              <a:ext uri="{FF2B5EF4-FFF2-40B4-BE49-F238E27FC236}">
                <a16:creationId xmlns:a16="http://schemas.microsoft.com/office/drawing/2014/main" id="{6FFB33C6-31EA-4D15-AC3F-377D699FA842}"/>
              </a:ext>
            </a:extLst>
          </p:cNvPr>
          <p:cNvSpPr>
            <a:spLocks noGrp="1"/>
          </p:cNvSpPr>
          <p:nvPr>
            <p:ph sz="quarter" idx="14"/>
          </p:nvPr>
        </p:nvSpPr>
        <p:spPr>
          <a:xfrm>
            <a:off x="775225" y="4649788"/>
            <a:ext cx="5072063" cy="145732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9" name="Text Placeholder 4">
            <a:extLst>
              <a:ext uri="{FF2B5EF4-FFF2-40B4-BE49-F238E27FC236}">
                <a16:creationId xmlns:a16="http://schemas.microsoft.com/office/drawing/2014/main" id="{52A6D6F1-EBC4-4335-819B-433720EB173D}"/>
              </a:ext>
            </a:extLst>
          </p:cNvPr>
          <p:cNvSpPr>
            <a:spLocks noGrp="1"/>
          </p:cNvSpPr>
          <p:nvPr>
            <p:ph type="body" sz="quarter" idx="15" hasCustomPrompt="1"/>
          </p:nvPr>
        </p:nvSpPr>
        <p:spPr>
          <a:xfrm>
            <a:off x="723900" y="1600200"/>
            <a:ext cx="5085287" cy="2415700"/>
          </a:xfrm>
        </p:spPr>
        <p:txBody>
          <a:bodyPr anchor="b" anchorCtr="0"/>
          <a:lstStyle>
            <a:lvl1pPr>
              <a:defRPr sz="8000" b="1">
                <a:solidFill>
                  <a:srgbClr val="759C6C"/>
                </a:solidFill>
              </a:defRPr>
            </a:lvl1pPr>
          </a:lstStyle>
          <a:p>
            <a:pPr lvl="0"/>
            <a:r>
              <a:rPr lang="en-US" dirty="0"/>
              <a:t>00%</a:t>
            </a:r>
          </a:p>
        </p:txBody>
      </p:sp>
      <p:sp>
        <p:nvSpPr>
          <p:cNvPr id="3" name="Date Placeholder 2">
            <a:extLst>
              <a:ext uri="{FF2B5EF4-FFF2-40B4-BE49-F238E27FC236}">
                <a16:creationId xmlns:a16="http://schemas.microsoft.com/office/drawing/2014/main" id="{A558375C-46BC-48EA-9DFC-3DF06967D7C3}"/>
              </a:ext>
            </a:extLst>
          </p:cNvPr>
          <p:cNvSpPr>
            <a:spLocks noGrp="1"/>
          </p:cNvSpPr>
          <p:nvPr>
            <p:ph type="dt" sz="half" idx="16"/>
          </p:nvPr>
        </p:nvSpPr>
        <p:spPr/>
        <p:txBody>
          <a:bodyPr/>
          <a:lstStyle/>
          <a:p>
            <a:r>
              <a:rPr lang="en-IN"/>
              <a:t>[Date]</a:t>
            </a:r>
            <a:endParaRPr lang="en-US" dirty="0"/>
          </a:p>
        </p:txBody>
      </p:sp>
      <p:sp>
        <p:nvSpPr>
          <p:cNvPr id="5" name="Footer Placeholder 4">
            <a:extLst>
              <a:ext uri="{FF2B5EF4-FFF2-40B4-BE49-F238E27FC236}">
                <a16:creationId xmlns:a16="http://schemas.microsoft.com/office/drawing/2014/main" id="{84B2DF6E-494A-4D98-888D-68B724E489C5}"/>
              </a:ext>
            </a:extLst>
          </p:cNvPr>
          <p:cNvSpPr>
            <a:spLocks noGrp="1"/>
          </p:cNvSpPr>
          <p:nvPr>
            <p:ph type="ftr" sz="quarter" idx="17"/>
          </p:nvPr>
        </p:nvSpPr>
        <p:spPr/>
        <p:txBody>
          <a:bodyPr/>
          <a:lstStyle/>
          <a:p>
            <a:r>
              <a:rPr lang="en-US"/>
              <a:t>Copyright © 2024, Oracle and/or its affiliates  |  Confidential: Internal/Restricted/Highly Restricted</a:t>
            </a:r>
            <a:endParaRPr lang="en-US" dirty="0"/>
          </a:p>
        </p:txBody>
      </p:sp>
      <p:sp>
        <p:nvSpPr>
          <p:cNvPr id="7" name="Slide Number Placeholder 6">
            <a:extLst>
              <a:ext uri="{FF2B5EF4-FFF2-40B4-BE49-F238E27FC236}">
                <a16:creationId xmlns:a16="http://schemas.microsoft.com/office/drawing/2014/main" id="{9BDC2851-E9BE-4691-AE94-635936A66775}"/>
              </a:ext>
            </a:extLst>
          </p:cNvPr>
          <p:cNvSpPr>
            <a:spLocks noGrp="1"/>
          </p:cNvSpPr>
          <p:nvPr>
            <p:ph type="sldNum" sz="quarter" idx="18"/>
          </p:nvPr>
        </p:nvSpPr>
        <p:spPr/>
        <p:txBody>
          <a:bodyPr/>
          <a:lstStyle/>
          <a:p>
            <a:fld id="{345D60D9-5372-5F40-9443-0F9AE5BDC3C8}" type="slidenum">
              <a:rPr lang="en-US" smtClean="0"/>
              <a:pPr/>
              <a:t>‹N°›</a:t>
            </a:fld>
            <a:endParaRPr lang="en-US" dirty="0"/>
          </a:p>
        </p:txBody>
      </p:sp>
    </p:spTree>
    <p:extLst>
      <p:ext uri="{BB962C8B-B14F-4D97-AF65-F5344CB8AC3E}">
        <p14:creationId xmlns:p14="http://schemas.microsoft.com/office/powerpoint/2010/main" val="34152404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p:cSld name="Light - Data Texture 07 Blank">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F681203-42C6-B54E-A5F8-FE2DAE3C0E0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5" name="OTag">
            <a:extLst>
              <a:ext uri="{FF2B5EF4-FFF2-40B4-BE49-F238E27FC236}">
                <a16:creationId xmlns:a16="http://schemas.microsoft.com/office/drawing/2014/main" id="{B620A016-1EBE-426A-BB19-9671229484AF}"/>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2" name="Date Placeholder 1">
            <a:extLst>
              <a:ext uri="{FF2B5EF4-FFF2-40B4-BE49-F238E27FC236}">
                <a16:creationId xmlns:a16="http://schemas.microsoft.com/office/drawing/2014/main" id="{AADFA4C3-C577-4944-B23B-0E8CEECA00FE}"/>
              </a:ext>
            </a:extLst>
          </p:cNvPr>
          <p:cNvSpPr>
            <a:spLocks noGrp="1"/>
          </p:cNvSpPr>
          <p:nvPr>
            <p:ph type="dt" sz="half" idx="10"/>
          </p:nvPr>
        </p:nvSpPr>
        <p:spPr/>
        <p:txBody>
          <a:bodyPr/>
          <a:lstStyle/>
          <a:p>
            <a:r>
              <a:rPr lang="en-IN"/>
              <a:t>[Date]</a:t>
            </a:r>
            <a:endParaRPr lang="en-US" dirty="0"/>
          </a:p>
        </p:txBody>
      </p:sp>
      <p:sp>
        <p:nvSpPr>
          <p:cNvPr id="6" name="Footer Placeholder 5">
            <a:extLst>
              <a:ext uri="{FF2B5EF4-FFF2-40B4-BE49-F238E27FC236}">
                <a16:creationId xmlns:a16="http://schemas.microsoft.com/office/drawing/2014/main" id="{EE548FBC-C180-4348-924F-1AD0DE33EC94}"/>
              </a:ext>
            </a:extLst>
          </p:cNvPr>
          <p:cNvSpPr>
            <a:spLocks noGrp="1"/>
          </p:cNvSpPr>
          <p:nvPr>
            <p:ph type="ftr" sz="quarter" idx="11"/>
          </p:nvPr>
        </p:nvSpPr>
        <p:spPr/>
        <p:txBody>
          <a:bodyPr/>
          <a:lstStyle/>
          <a:p>
            <a:r>
              <a:rPr lang="en-US"/>
              <a:t>Copyright © 2024, Oracle and/or its affiliates  |  Confidential: Internal/Restricted/Highly Restricted</a:t>
            </a:r>
            <a:endParaRPr lang="en-US" dirty="0"/>
          </a:p>
        </p:txBody>
      </p:sp>
      <p:sp>
        <p:nvSpPr>
          <p:cNvPr id="7" name="Slide Number Placeholder 6">
            <a:extLst>
              <a:ext uri="{FF2B5EF4-FFF2-40B4-BE49-F238E27FC236}">
                <a16:creationId xmlns:a16="http://schemas.microsoft.com/office/drawing/2014/main" id="{C2993164-8F12-4A57-BCB2-ECAB88B102D4}"/>
              </a:ext>
            </a:extLst>
          </p:cNvPr>
          <p:cNvSpPr>
            <a:spLocks noGrp="1"/>
          </p:cNvSpPr>
          <p:nvPr>
            <p:ph type="sldNum" sz="quarter" idx="12"/>
          </p:nvPr>
        </p:nvSpPr>
        <p:spPr/>
        <p:txBody>
          <a:bodyPr/>
          <a:lstStyle/>
          <a:p>
            <a:fld id="{345D60D9-5372-5F40-9443-0F9AE5BDC3C8}" type="slidenum">
              <a:rPr lang="en-US" smtClean="0"/>
              <a:pPr/>
              <a:t>‹N°›</a:t>
            </a:fld>
            <a:endParaRPr lang="en-US" dirty="0"/>
          </a:p>
        </p:txBody>
      </p:sp>
    </p:spTree>
    <p:extLst>
      <p:ext uri="{BB962C8B-B14F-4D97-AF65-F5344CB8AC3E}">
        <p14:creationId xmlns:p14="http://schemas.microsoft.com/office/powerpoint/2010/main" val="18999119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p:cSld name="Dark - Data Texture 07 Blank">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38B6F3C-673A-2C4F-BDD8-A174DA9D4B4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2" name="OTag">
            <a:extLst>
              <a:ext uri="{FF2B5EF4-FFF2-40B4-BE49-F238E27FC236}">
                <a16:creationId xmlns:a16="http://schemas.microsoft.com/office/drawing/2014/main" id="{C6ADE0F8-03AA-E84C-A08A-799EE14D7CA2}"/>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2" name="Date Placeholder 1">
            <a:extLst>
              <a:ext uri="{FF2B5EF4-FFF2-40B4-BE49-F238E27FC236}">
                <a16:creationId xmlns:a16="http://schemas.microsoft.com/office/drawing/2014/main" id="{A2DF2B49-8199-43EF-9C31-2EE3E2278A8F}"/>
              </a:ext>
            </a:extLst>
          </p:cNvPr>
          <p:cNvSpPr>
            <a:spLocks noGrp="1"/>
          </p:cNvSpPr>
          <p:nvPr>
            <p:ph type="dt" sz="half" idx="10"/>
          </p:nvPr>
        </p:nvSpPr>
        <p:spPr/>
        <p:txBody>
          <a:bodyPr/>
          <a:lstStyle/>
          <a:p>
            <a:r>
              <a:rPr lang="en-IN"/>
              <a:t>[Date]</a:t>
            </a:r>
            <a:endParaRPr lang="en-US" dirty="0"/>
          </a:p>
        </p:txBody>
      </p:sp>
      <p:sp>
        <p:nvSpPr>
          <p:cNvPr id="6" name="Footer Placeholder 5">
            <a:extLst>
              <a:ext uri="{FF2B5EF4-FFF2-40B4-BE49-F238E27FC236}">
                <a16:creationId xmlns:a16="http://schemas.microsoft.com/office/drawing/2014/main" id="{C290A680-202A-4EB8-8426-F81FE6C12DD2}"/>
              </a:ext>
            </a:extLst>
          </p:cNvPr>
          <p:cNvSpPr>
            <a:spLocks noGrp="1"/>
          </p:cNvSpPr>
          <p:nvPr>
            <p:ph type="ftr" sz="quarter" idx="11"/>
          </p:nvPr>
        </p:nvSpPr>
        <p:spPr/>
        <p:txBody>
          <a:bodyPr/>
          <a:lstStyle/>
          <a:p>
            <a:r>
              <a:rPr lang="en-US"/>
              <a:t>Copyright © 2024, Oracle and/or its affiliates  |  Confidential: Internal/Restricted/Highly Restricted</a:t>
            </a:r>
            <a:endParaRPr lang="en-US" dirty="0"/>
          </a:p>
        </p:txBody>
      </p:sp>
      <p:sp>
        <p:nvSpPr>
          <p:cNvPr id="7" name="Slide Number Placeholder 6">
            <a:extLst>
              <a:ext uri="{FF2B5EF4-FFF2-40B4-BE49-F238E27FC236}">
                <a16:creationId xmlns:a16="http://schemas.microsoft.com/office/drawing/2014/main" id="{81D7B772-BB21-406A-A2FE-5A71474672A4}"/>
              </a:ext>
            </a:extLst>
          </p:cNvPr>
          <p:cNvSpPr>
            <a:spLocks noGrp="1"/>
          </p:cNvSpPr>
          <p:nvPr>
            <p:ph type="sldNum" sz="quarter" idx="12"/>
          </p:nvPr>
        </p:nvSpPr>
        <p:spPr/>
        <p:txBody>
          <a:bodyPr/>
          <a:lstStyle/>
          <a:p>
            <a:fld id="{345D60D9-5372-5F40-9443-0F9AE5BDC3C8}" type="slidenum">
              <a:rPr lang="en-US" smtClean="0"/>
              <a:pPr/>
              <a:t>‹N°›</a:t>
            </a:fld>
            <a:endParaRPr lang="en-US" dirty="0"/>
          </a:p>
        </p:txBody>
      </p:sp>
    </p:spTree>
    <p:extLst>
      <p:ext uri="{BB962C8B-B14F-4D97-AF65-F5344CB8AC3E}">
        <p14:creationId xmlns:p14="http://schemas.microsoft.com/office/powerpoint/2010/main" val="3126635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p:cSld name="Light - Data Texture 16 Blank">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C8A9AF7-F5CE-844F-BBE4-0C983CB99BB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pic>
        <p:nvPicPr>
          <p:cNvPr id="12" name="OTag">
            <a:extLst>
              <a:ext uri="{FF2B5EF4-FFF2-40B4-BE49-F238E27FC236}">
                <a16:creationId xmlns:a16="http://schemas.microsoft.com/office/drawing/2014/main" id="{82323826-2F7C-DC44-94F9-0225962BEA89}"/>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3" name="Date Placeholder 2">
            <a:extLst>
              <a:ext uri="{FF2B5EF4-FFF2-40B4-BE49-F238E27FC236}">
                <a16:creationId xmlns:a16="http://schemas.microsoft.com/office/drawing/2014/main" id="{F89127AD-303E-4148-925B-F8D854942DC9}"/>
              </a:ext>
            </a:extLst>
          </p:cNvPr>
          <p:cNvSpPr>
            <a:spLocks noGrp="1"/>
          </p:cNvSpPr>
          <p:nvPr>
            <p:ph type="dt" sz="half" idx="10"/>
          </p:nvPr>
        </p:nvSpPr>
        <p:spPr/>
        <p:txBody>
          <a:bodyPr/>
          <a:lstStyle/>
          <a:p>
            <a:r>
              <a:rPr lang="en-IN"/>
              <a:t>[Date]</a:t>
            </a:r>
            <a:endParaRPr lang="en-US" dirty="0"/>
          </a:p>
        </p:txBody>
      </p:sp>
      <p:sp>
        <p:nvSpPr>
          <p:cNvPr id="5" name="Footer Placeholder 4">
            <a:extLst>
              <a:ext uri="{FF2B5EF4-FFF2-40B4-BE49-F238E27FC236}">
                <a16:creationId xmlns:a16="http://schemas.microsoft.com/office/drawing/2014/main" id="{6077CD67-74FC-43EC-912B-8B74B34E5B81}"/>
              </a:ext>
            </a:extLst>
          </p:cNvPr>
          <p:cNvSpPr>
            <a:spLocks noGrp="1"/>
          </p:cNvSpPr>
          <p:nvPr>
            <p:ph type="ftr" sz="quarter" idx="11"/>
          </p:nvPr>
        </p:nvSpPr>
        <p:spPr/>
        <p:txBody>
          <a:bodyPr/>
          <a:lstStyle/>
          <a:p>
            <a:r>
              <a:rPr lang="en-US"/>
              <a:t>Copyright © 2024, Oracle and/or its affiliates  |  Confidential: Internal/Restricted/Highly Restricted</a:t>
            </a:r>
            <a:endParaRPr lang="en-US" dirty="0"/>
          </a:p>
        </p:txBody>
      </p:sp>
      <p:sp>
        <p:nvSpPr>
          <p:cNvPr id="8" name="Slide Number Placeholder 7">
            <a:extLst>
              <a:ext uri="{FF2B5EF4-FFF2-40B4-BE49-F238E27FC236}">
                <a16:creationId xmlns:a16="http://schemas.microsoft.com/office/drawing/2014/main" id="{AC119101-EC6A-4B95-9940-BAB31432AD02}"/>
              </a:ext>
            </a:extLst>
          </p:cNvPr>
          <p:cNvSpPr>
            <a:spLocks noGrp="1"/>
          </p:cNvSpPr>
          <p:nvPr>
            <p:ph type="sldNum" sz="quarter" idx="12"/>
          </p:nvPr>
        </p:nvSpPr>
        <p:spPr/>
        <p:txBody>
          <a:bodyPr/>
          <a:lstStyle/>
          <a:p>
            <a:fld id="{345D60D9-5372-5F40-9443-0F9AE5BDC3C8}" type="slidenum">
              <a:rPr lang="en-US" smtClean="0"/>
              <a:pPr/>
              <a:t>‹N°›</a:t>
            </a:fld>
            <a:endParaRPr lang="en-US" dirty="0"/>
          </a:p>
        </p:txBody>
      </p:sp>
    </p:spTree>
    <p:extLst>
      <p:ext uri="{BB962C8B-B14F-4D97-AF65-F5344CB8AC3E}">
        <p14:creationId xmlns:p14="http://schemas.microsoft.com/office/powerpoint/2010/main" val="9993607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p:cSld name="Dark - Data Texture 16 Blank">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9CF9FCE-AE1C-564C-8F89-B5CD38A47D6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2" name="OTag">
            <a:extLst>
              <a:ext uri="{FF2B5EF4-FFF2-40B4-BE49-F238E27FC236}">
                <a16:creationId xmlns:a16="http://schemas.microsoft.com/office/drawing/2014/main" id="{82323826-2F7C-DC44-94F9-0225962BEA89}"/>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3" name="Date Placeholder 2">
            <a:extLst>
              <a:ext uri="{FF2B5EF4-FFF2-40B4-BE49-F238E27FC236}">
                <a16:creationId xmlns:a16="http://schemas.microsoft.com/office/drawing/2014/main" id="{DBAE7266-CBC0-47D9-85A0-91E011093819}"/>
              </a:ext>
            </a:extLst>
          </p:cNvPr>
          <p:cNvSpPr>
            <a:spLocks noGrp="1"/>
          </p:cNvSpPr>
          <p:nvPr>
            <p:ph type="dt" sz="half" idx="10"/>
          </p:nvPr>
        </p:nvSpPr>
        <p:spPr/>
        <p:txBody>
          <a:bodyPr/>
          <a:lstStyle/>
          <a:p>
            <a:r>
              <a:rPr lang="en-IN"/>
              <a:t>[Date]</a:t>
            </a:r>
            <a:endParaRPr lang="en-US" dirty="0"/>
          </a:p>
        </p:txBody>
      </p:sp>
      <p:sp>
        <p:nvSpPr>
          <p:cNvPr id="5" name="Footer Placeholder 4">
            <a:extLst>
              <a:ext uri="{FF2B5EF4-FFF2-40B4-BE49-F238E27FC236}">
                <a16:creationId xmlns:a16="http://schemas.microsoft.com/office/drawing/2014/main" id="{E8638588-07BC-4F98-97FA-975AE1443B66}"/>
              </a:ext>
            </a:extLst>
          </p:cNvPr>
          <p:cNvSpPr>
            <a:spLocks noGrp="1"/>
          </p:cNvSpPr>
          <p:nvPr>
            <p:ph type="ftr" sz="quarter" idx="11"/>
          </p:nvPr>
        </p:nvSpPr>
        <p:spPr/>
        <p:txBody>
          <a:bodyPr/>
          <a:lstStyle/>
          <a:p>
            <a:r>
              <a:rPr lang="en-US"/>
              <a:t>Copyright © 2024, Oracle and/or its affiliates  |  Confidential: Internal/Restricted/Highly Restricted</a:t>
            </a:r>
            <a:endParaRPr lang="en-US" dirty="0"/>
          </a:p>
        </p:txBody>
      </p:sp>
      <p:sp>
        <p:nvSpPr>
          <p:cNvPr id="8" name="Slide Number Placeholder 7">
            <a:extLst>
              <a:ext uri="{FF2B5EF4-FFF2-40B4-BE49-F238E27FC236}">
                <a16:creationId xmlns:a16="http://schemas.microsoft.com/office/drawing/2014/main" id="{848B57A4-1EA3-47FA-AD37-31BB82676BA8}"/>
              </a:ext>
            </a:extLst>
          </p:cNvPr>
          <p:cNvSpPr>
            <a:spLocks noGrp="1"/>
          </p:cNvSpPr>
          <p:nvPr>
            <p:ph type="sldNum" sz="quarter" idx="12"/>
          </p:nvPr>
        </p:nvSpPr>
        <p:spPr/>
        <p:txBody>
          <a:bodyPr/>
          <a:lstStyle/>
          <a:p>
            <a:fld id="{345D60D9-5372-5F40-9443-0F9AE5BDC3C8}" type="slidenum">
              <a:rPr lang="en-US" smtClean="0"/>
              <a:pPr/>
              <a:t>‹N°›</a:t>
            </a:fld>
            <a:endParaRPr lang="en-US" dirty="0"/>
          </a:p>
        </p:txBody>
      </p:sp>
    </p:spTree>
    <p:extLst>
      <p:ext uri="{BB962C8B-B14F-4D97-AF65-F5344CB8AC3E}">
        <p14:creationId xmlns:p14="http://schemas.microsoft.com/office/powerpoint/2010/main" val="9615146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p:cSld name="Light - Data Texture 19 Blank">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57712D2-1637-4940-A323-42EBA61AD5B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2" name="OTag">
            <a:extLst>
              <a:ext uri="{FF2B5EF4-FFF2-40B4-BE49-F238E27FC236}">
                <a16:creationId xmlns:a16="http://schemas.microsoft.com/office/drawing/2014/main" id="{F4939B61-9B7E-A240-8CE9-7E014F78E016}"/>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3" name="Date Placeholder 2">
            <a:extLst>
              <a:ext uri="{FF2B5EF4-FFF2-40B4-BE49-F238E27FC236}">
                <a16:creationId xmlns:a16="http://schemas.microsoft.com/office/drawing/2014/main" id="{34BA956C-AFD4-4D95-9304-BB81E2E12CC5}"/>
              </a:ext>
            </a:extLst>
          </p:cNvPr>
          <p:cNvSpPr>
            <a:spLocks noGrp="1"/>
          </p:cNvSpPr>
          <p:nvPr>
            <p:ph type="dt" sz="half" idx="10"/>
          </p:nvPr>
        </p:nvSpPr>
        <p:spPr/>
        <p:txBody>
          <a:bodyPr/>
          <a:lstStyle/>
          <a:p>
            <a:r>
              <a:rPr lang="en-IN"/>
              <a:t>[Date]</a:t>
            </a:r>
            <a:endParaRPr lang="en-US" dirty="0"/>
          </a:p>
        </p:txBody>
      </p:sp>
      <p:sp>
        <p:nvSpPr>
          <p:cNvPr id="5" name="Footer Placeholder 4">
            <a:extLst>
              <a:ext uri="{FF2B5EF4-FFF2-40B4-BE49-F238E27FC236}">
                <a16:creationId xmlns:a16="http://schemas.microsoft.com/office/drawing/2014/main" id="{C49782E6-C6D7-4588-8CDE-8BB252C535B1}"/>
              </a:ext>
            </a:extLst>
          </p:cNvPr>
          <p:cNvSpPr>
            <a:spLocks noGrp="1"/>
          </p:cNvSpPr>
          <p:nvPr>
            <p:ph type="ftr" sz="quarter" idx="11"/>
          </p:nvPr>
        </p:nvSpPr>
        <p:spPr/>
        <p:txBody>
          <a:bodyPr/>
          <a:lstStyle/>
          <a:p>
            <a:r>
              <a:rPr lang="en-US"/>
              <a:t>Copyright © 2024, Oracle and/or its affiliates  |  Confidential: Internal/Restricted/Highly Restricted</a:t>
            </a:r>
            <a:endParaRPr lang="en-US" dirty="0"/>
          </a:p>
        </p:txBody>
      </p:sp>
      <p:sp>
        <p:nvSpPr>
          <p:cNvPr id="8" name="Slide Number Placeholder 7">
            <a:extLst>
              <a:ext uri="{FF2B5EF4-FFF2-40B4-BE49-F238E27FC236}">
                <a16:creationId xmlns:a16="http://schemas.microsoft.com/office/drawing/2014/main" id="{7AD6286E-40B3-4954-877E-F88E2191B41D}"/>
              </a:ext>
            </a:extLst>
          </p:cNvPr>
          <p:cNvSpPr>
            <a:spLocks noGrp="1"/>
          </p:cNvSpPr>
          <p:nvPr>
            <p:ph type="sldNum" sz="quarter" idx="12"/>
          </p:nvPr>
        </p:nvSpPr>
        <p:spPr/>
        <p:txBody>
          <a:bodyPr/>
          <a:lstStyle/>
          <a:p>
            <a:fld id="{345D60D9-5372-5F40-9443-0F9AE5BDC3C8}" type="slidenum">
              <a:rPr lang="en-US" smtClean="0"/>
              <a:pPr/>
              <a:t>‹N°›</a:t>
            </a:fld>
            <a:endParaRPr lang="en-US" dirty="0"/>
          </a:p>
        </p:txBody>
      </p:sp>
    </p:spTree>
    <p:extLst>
      <p:ext uri="{BB962C8B-B14F-4D97-AF65-F5344CB8AC3E}">
        <p14:creationId xmlns:p14="http://schemas.microsoft.com/office/powerpoint/2010/main" val="111188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Dark - Title">
    <p:spTree>
      <p:nvGrpSpPr>
        <p:cNvPr id="1" name=""/>
        <p:cNvGrpSpPr/>
        <p:nvPr/>
      </p:nvGrpSpPr>
      <p:grpSpPr>
        <a:xfrm>
          <a:off x="0" y="0"/>
          <a:ext cx="0" cy="0"/>
          <a:chOff x="0" y="0"/>
          <a:chExt cx="0" cy="0"/>
        </a:xfrm>
      </p:grpSpPr>
      <p:pic>
        <p:nvPicPr>
          <p:cNvPr id="15" name="Cloud">
            <a:extLst>
              <a:ext uri="{FF2B5EF4-FFF2-40B4-BE49-F238E27FC236}">
                <a16:creationId xmlns:a16="http://schemas.microsoft.com/office/drawing/2014/main" id="{53E58D20-1E4E-43E2-88A3-52402E9A1B11}"/>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invGray">
          <a:xfrm>
            <a:off x="7862753" y="25409"/>
            <a:ext cx="4326976" cy="2552429"/>
          </a:xfrm>
          <a:prstGeom prst="rect">
            <a:avLst/>
          </a:prstGeom>
        </p:spPr>
      </p:pic>
      <p:pic>
        <p:nvPicPr>
          <p:cNvPr id="18" name="OTag">
            <a:extLst>
              <a:ext uri="{FF2B5EF4-FFF2-40B4-BE49-F238E27FC236}">
                <a16:creationId xmlns:a16="http://schemas.microsoft.com/office/drawing/2014/main" id="{7BFEFC66-2347-E947-A49E-DD43E74CCC27}"/>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4" name="Oracle Logo" descr="Oracle Logo">
            <a:extLst>
              <a:ext uri="{FF2B5EF4-FFF2-40B4-BE49-F238E27FC236}">
                <a16:creationId xmlns:a16="http://schemas.microsoft.com/office/drawing/2014/main" id="{90869BEA-7CC8-4176-A565-8203484F77D7}"/>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bwMode="invGray">
          <a:xfrm>
            <a:off x="944949" y="1132368"/>
            <a:ext cx="1524893" cy="320039"/>
          </a:xfrm>
          <a:prstGeom prst="rect">
            <a:avLst/>
          </a:prstGeom>
        </p:spPr>
      </p:pic>
      <p:sp>
        <p:nvSpPr>
          <p:cNvPr id="24" name="Title">
            <a:extLst>
              <a:ext uri="{FF2B5EF4-FFF2-40B4-BE49-F238E27FC236}">
                <a16:creationId xmlns:a16="http://schemas.microsoft.com/office/drawing/2014/main" id="{461BB5F1-8825-7944-96EB-8445317513F5}"/>
              </a:ext>
            </a:extLst>
          </p:cNvPr>
          <p:cNvSpPr>
            <a:spLocks noGrp="1"/>
          </p:cNvSpPr>
          <p:nvPr>
            <p:ph type="ctrTitle" hasCustomPrompt="1"/>
          </p:nvPr>
        </p:nvSpPr>
        <p:spPr>
          <a:xfrm>
            <a:off x="1018030" y="2148840"/>
            <a:ext cx="10158984" cy="1280160"/>
          </a:xfrm>
          <a:noFill/>
        </p:spPr>
        <p:txBody>
          <a:bodyPr vert="horz" wrap="square" lIns="0" tIns="0" rIns="0" bIns="91440" rtlCol="0" anchor="b">
            <a:noAutofit/>
          </a:bodyPr>
          <a:lstStyle>
            <a:lvl1pPr>
              <a:defRPr lang="en-US" sz="4000" b="0" dirty="0">
                <a:latin typeface="+mj-lt"/>
              </a:defRPr>
            </a:lvl1pPr>
          </a:lstStyle>
          <a:p>
            <a:pPr lvl="0">
              <a:lnSpc>
                <a:spcPct val="100000"/>
              </a:lnSpc>
            </a:pPr>
            <a:r>
              <a:rPr lang="en-US" dirty="0"/>
              <a:t>Title goes here (up to two lines) </a:t>
            </a:r>
            <a:br>
              <a:rPr lang="en-US" dirty="0"/>
            </a:br>
            <a:r>
              <a:rPr lang="en-US" dirty="0"/>
              <a:t>Georgia Regular 40pt</a:t>
            </a:r>
          </a:p>
        </p:txBody>
      </p:sp>
      <p:sp>
        <p:nvSpPr>
          <p:cNvPr id="25" name="Subhead">
            <a:extLst>
              <a:ext uri="{FF2B5EF4-FFF2-40B4-BE49-F238E27FC236}">
                <a16:creationId xmlns:a16="http://schemas.microsoft.com/office/drawing/2014/main" id="{DE85AE1C-733D-7244-A6DA-C3ADBC76ED0C}"/>
              </a:ext>
            </a:extLst>
          </p:cNvPr>
          <p:cNvSpPr>
            <a:spLocks noGrp="1"/>
          </p:cNvSpPr>
          <p:nvPr>
            <p:ph type="body" sz="quarter" idx="33" hasCustomPrompt="1"/>
          </p:nvPr>
        </p:nvSpPr>
        <p:spPr>
          <a:xfrm>
            <a:off x="1018030" y="3519553"/>
            <a:ext cx="10158984" cy="341247"/>
          </a:xfrm>
          <a:prstGeom prst="rect">
            <a:avLst/>
          </a:prstGeom>
          <a:noFill/>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rgbClr val="759C6C"/>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11" name="Text Field">
            <a:extLst>
              <a:ext uri="{FF2B5EF4-FFF2-40B4-BE49-F238E27FC236}">
                <a16:creationId xmlns:a16="http://schemas.microsoft.com/office/drawing/2014/main" id="{5096A149-B6C9-A04E-A2B0-54CCFAA42526}"/>
              </a:ext>
            </a:extLst>
          </p:cNvPr>
          <p:cNvSpPr>
            <a:spLocks noGrp="1"/>
          </p:cNvSpPr>
          <p:nvPr>
            <p:ph type="body" sz="quarter" idx="35" hasCustomPrompt="1"/>
          </p:nvPr>
        </p:nvSpPr>
        <p:spPr>
          <a:xfrm>
            <a:off x="1018030" y="4544568"/>
            <a:ext cx="5077970" cy="266291"/>
          </a:xfrm>
          <a:prstGeom prst="rect">
            <a:avLst/>
          </a:prstGeom>
          <a:noFill/>
        </p:spPr>
        <p:txBody>
          <a:bodyPr>
            <a:noAutofit/>
          </a:bodyPr>
          <a:lstStyle>
            <a:lvl1pPr>
              <a:defRPr b="1"/>
            </a:lvl1pPr>
          </a:lstStyle>
          <a:p>
            <a:pPr lvl="0"/>
            <a:r>
              <a:rPr lang="en-US" dirty="0"/>
              <a:t>Name</a:t>
            </a:r>
          </a:p>
        </p:txBody>
      </p:sp>
      <p:sp>
        <p:nvSpPr>
          <p:cNvPr id="10" name="Text Field 2">
            <a:extLst>
              <a:ext uri="{FF2B5EF4-FFF2-40B4-BE49-F238E27FC236}">
                <a16:creationId xmlns:a16="http://schemas.microsoft.com/office/drawing/2014/main" id="{A57492F9-1AD2-9346-9BB6-C0CF36DEF5ED}"/>
              </a:ext>
            </a:extLst>
          </p:cNvPr>
          <p:cNvSpPr>
            <a:spLocks noGrp="1"/>
          </p:cNvSpPr>
          <p:nvPr>
            <p:ph type="body" sz="quarter" idx="34" hasCustomPrompt="1"/>
          </p:nvPr>
        </p:nvSpPr>
        <p:spPr>
          <a:xfrm>
            <a:off x="1018030" y="4882896"/>
            <a:ext cx="5077970" cy="895181"/>
          </a:xfrm>
          <a:prstGeom prst="rect">
            <a:avLst/>
          </a:prstGeom>
          <a:noFill/>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2019</a:t>
            </a:r>
          </a:p>
        </p:txBody>
      </p:sp>
      <p:sp>
        <p:nvSpPr>
          <p:cNvPr id="9" name="object 9">
            <a:extLst>
              <a:ext uri="{FF2B5EF4-FFF2-40B4-BE49-F238E27FC236}">
                <a16:creationId xmlns:a16="http://schemas.microsoft.com/office/drawing/2014/main" id="{3F245C91-10B8-42A5-9343-B8007DFEA4E7}"/>
              </a:ext>
            </a:extLst>
          </p:cNvPr>
          <p:cNvSpPr/>
          <p:nvPr userDrawn="1"/>
        </p:nvSpPr>
        <p:spPr>
          <a:xfrm>
            <a:off x="0" y="0"/>
            <a:ext cx="190482" cy="6857365"/>
          </a:xfrm>
          <a:prstGeom prst="rect">
            <a:avLst/>
          </a:prstGeom>
          <a:blipFill>
            <a:blip r:embed="rId6" cstate="email">
              <a:extLst>
                <a:ext uri="{28A0092B-C50C-407E-A947-70E740481C1C}">
                  <a14:useLocalDpi xmlns:a14="http://schemas.microsoft.com/office/drawing/2010/main"/>
                </a:ext>
              </a:extLst>
            </a:blip>
            <a:stretch>
              <a:fillRect/>
            </a:stretch>
          </a:blipFill>
        </p:spPr>
        <p:txBody>
          <a:bodyPr wrap="square" lIns="0" tIns="0" rIns="0" bIns="0" rtlCol="0"/>
          <a:lstStyle/>
          <a:p>
            <a:endParaRPr sz="2968"/>
          </a:p>
        </p:txBody>
      </p:sp>
    </p:spTree>
    <p:extLst>
      <p:ext uri="{BB962C8B-B14F-4D97-AF65-F5344CB8AC3E}">
        <p14:creationId xmlns:p14="http://schemas.microsoft.com/office/powerpoint/2010/main" val="10917301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p:cSld name="Dark - Data Texture 19 Blank">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8D5B665-2B39-6645-BF1F-C5F9BD830A6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2" name="OTag">
            <a:extLst>
              <a:ext uri="{FF2B5EF4-FFF2-40B4-BE49-F238E27FC236}">
                <a16:creationId xmlns:a16="http://schemas.microsoft.com/office/drawing/2014/main" id="{F4939B61-9B7E-A240-8CE9-7E014F78E016}"/>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3" name="Date Placeholder 2">
            <a:extLst>
              <a:ext uri="{FF2B5EF4-FFF2-40B4-BE49-F238E27FC236}">
                <a16:creationId xmlns:a16="http://schemas.microsoft.com/office/drawing/2014/main" id="{8A7CFD62-A920-45CB-9691-083BA5642432}"/>
              </a:ext>
            </a:extLst>
          </p:cNvPr>
          <p:cNvSpPr>
            <a:spLocks noGrp="1"/>
          </p:cNvSpPr>
          <p:nvPr>
            <p:ph type="dt" sz="half" idx="10"/>
          </p:nvPr>
        </p:nvSpPr>
        <p:spPr/>
        <p:txBody>
          <a:bodyPr/>
          <a:lstStyle/>
          <a:p>
            <a:r>
              <a:rPr lang="en-IN"/>
              <a:t>[Date]</a:t>
            </a:r>
            <a:endParaRPr lang="en-US" dirty="0"/>
          </a:p>
        </p:txBody>
      </p:sp>
      <p:sp>
        <p:nvSpPr>
          <p:cNvPr id="5" name="Footer Placeholder 4">
            <a:extLst>
              <a:ext uri="{FF2B5EF4-FFF2-40B4-BE49-F238E27FC236}">
                <a16:creationId xmlns:a16="http://schemas.microsoft.com/office/drawing/2014/main" id="{8C4B8371-BFE0-4C4C-9EC8-651A59790856}"/>
              </a:ext>
            </a:extLst>
          </p:cNvPr>
          <p:cNvSpPr>
            <a:spLocks noGrp="1"/>
          </p:cNvSpPr>
          <p:nvPr>
            <p:ph type="ftr" sz="quarter" idx="11"/>
          </p:nvPr>
        </p:nvSpPr>
        <p:spPr/>
        <p:txBody>
          <a:bodyPr/>
          <a:lstStyle/>
          <a:p>
            <a:r>
              <a:rPr lang="en-US"/>
              <a:t>Copyright © 2024, Oracle and/or its affiliates  |  Confidential: Internal/Restricted/Highly Restricted</a:t>
            </a:r>
            <a:endParaRPr lang="en-US" dirty="0"/>
          </a:p>
        </p:txBody>
      </p:sp>
      <p:sp>
        <p:nvSpPr>
          <p:cNvPr id="8" name="Slide Number Placeholder 7">
            <a:extLst>
              <a:ext uri="{FF2B5EF4-FFF2-40B4-BE49-F238E27FC236}">
                <a16:creationId xmlns:a16="http://schemas.microsoft.com/office/drawing/2014/main" id="{BBC47787-CD64-4386-A100-73FB94F88CFA}"/>
              </a:ext>
            </a:extLst>
          </p:cNvPr>
          <p:cNvSpPr>
            <a:spLocks noGrp="1"/>
          </p:cNvSpPr>
          <p:nvPr>
            <p:ph type="sldNum" sz="quarter" idx="12"/>
          </p:nvPr>
        </p:nvSpPr>
        <p:spPr/>
        <p:txBody>
          <a:bodyPr/>
          <a:lstStyle/>
          <a:p>
            <a:fld id="{345D60D9-5372-5F40-9443-0F9AE5BDC3C8}" type="slidenum">
              <a:rPr lang="en-US" smtClean="0"/>
              <a:pPr/>
              <a:t>‹N°›</a:t>
            </a:fld>
            <a:endParaRPr lang="en-US" dirty="0"/>
          </a:p>
        </p:txBody>
      </p:sp>
    </p:spTree>
    <p:extLst>
      <p:ext uri="{BB962C8B-B14F-4D97-AF65-F5344CB8AC3E}">
        <p14:creationId xmlns:p14="http://schemas.microsoft.com/office/powerpoint/2010/main" val="31012027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Light - Title and Content">
    <p:spTree>
      <p:nvGrpSpPr>
        <p:cNvPr id="1" name=""/>
        <p:cNvGrpSpPr/>
        <p:nvPr/>
      </p:nvGrpSpPr>
      <p:grpSpPr>
        <a:xfrm>
          <a:off x="0" y="0"/>
          <a:ext cx="0" cy="0"/>
          <a:chOff x="0" y="0"/>
          <a:chExt cx="0" cy="0"/>
        </a:xfrm>
      </p:grpSpPr>
      <p:sp>
        <p:nvSpPr>
          <p:cNvPr id="13" name="Slide Number Placeholder">
            <a:extLst>
              <a:ext uri="{FF2B5EF4-FFF2-40B4-BE49-F238E27FC236}">
                <a16:creationId xmlns:a16="http://schemas.microsoft.com/office/drawing/2014/main" id="{649C3E4A-56A6-4657-815D-5F0928FEFE14}"/>
              </a:ext>
            </a:extLst>
          </p:cNvPr>
          <p:cNvSpPr>
            <a:spLocks noGrp="1"/>
          </p:cNvSpPr>
          <p:nvPr>
            <p:ph type="sldNum" sz="quarter" idx="12"/>
          </p:nvPr>
        </p:nvSpPr>
        <p:spPr/>
        <p:txBody>
          <a:bodyPr/>
          <a:lstStyle/>
          <a:p>
            <a:fld id="{345D60D9-5372-5F40-9443-0F9AE5BDC3C8}" type="slidenum">
              <a:rPr lang="en-US" smtClean="0"/>
              <a:pPr/>
              <a:t>‹N°›</a:t>
            </a:fld>
            <a:endParaRPr lang="en-US" dirty="0"/>
          </a:p>
        </p:txBody>
      </p:sp>
      <p:sp>
        <p:nvSpPr>
          <p:cNvPr id="12" name="Footer Placeholder">
            <a:extLst>
              <a:ext uri="{FF2B5EF4-FFF2-40B4-BE49-F238E27FC236}">
                <a16:creationId xmlns:a16="http://schemas.microsoft.com/office/drawing/2014/main" id="{681B7FDB-21AD-43D3-9629-6865ECE7ADC5}"/>
              </a:ext>
            </a:extLst>
          </p:cNvPr>
          <p:cNvSpPr>
            <a:spLocks noGrp="1"/>
          </p:cNvSpPr>
          <p:nvPr>
            <p:ph type="ftr" sz="quarter" idx="11"/>
          </p:nvPr>
        </p:nvSpPr>
        <p:spPr/>
        <p:txBody>
          <a:bodyPr/>
          <a:lstStyle/>
          <a:p>
            <a:r>
              <a:rPr lang="en-US"/>
              <a:t>Copyright © 2024, Oracle and/or its affiliates  |  Confidential: Internal/Restricted/Highly Restricted</a:t>
            </a:r>
            <a:endParaRPr lang="en-US" dirty="0"/>
          </a:p>
        </p:txBody>
      </p:sp>
      <p:sp>
        <p:nvSpPr>
          <p:cNvPr id="11" name="Date Placeholder">
            <a:extLst>
              <a:ext uri="{FF2B5EF4-FFF2-40B4-BE49-F238E27FC236}">
                <a16:creationId xmlns:a16="http://schemas.microsoft.com/office/drawing/2014/main" id="{2872A553-B5A6-4603-91A2-FF76401D8DFC}"/>
              </a:ext>
            </a:extLst>
          </p:cNvPr>
          <p:cNvSpPr>
            <a:spLocks noGrp="1"/>
          </p:cNvSpPr>
          <p:nvPr>
            <p:ph type="dt" sz="half" idx="10"/>
          </p:nvPr>
        </p:nvSpPr>
        <p:spPr/>
        <p:txBody>
          <a:bodyPr/>
          <a:lstStyle/>
          <a:p>
            <a:r>
              <a:rPr lang="en-IN"/>
              <a:t>[Date]</a:t>
            </a:r>
            <a:endParaRPr lang="en-US" dirty="0"/>
          </a:p>
        </p:txBody>
      </p:sp>
      <p:sp>
        <p:nvSpPr>
          <p:cNvPr id="4" name="Title 3">
            <a:extLst>
              <a:ext uri="{FF2B5EF4-FFF2-40B4-BE49-F238E27FC236}">
                <a16:creationId xmlns:a16="http://schemas.microsoft.com/office/drawing/2014/main" id="{2F13852C-D243-4D5A-B7E1-09812A4D6444}"/>
              </a:ext>
            </a:extLst>
          </p:cNvPr>
          <p:cNvSpPr>
            <a:spLocks noGrp="1"/>
          </p:cNvSpPr>
          <p:nvPr>
            <p:ph type="title" hasCustomPrompt="1"/>
          </p:nvPr>
        </p:nvSpPr>
        <p:spPr/>
        <p:txBody>
          <a:bodyPr/>
          <a:lstStyle>
            <a:lvl1pPr>
              <a:defRPr/>
            </a:lvl1pPr>
          </a:lstStyle>
          <a:p>
            <a:r>
              <a:rPr lang="en-US" dirty="0"/>
              <a:t>Title</a:t>
            </a:r>
          </a:p>
        </p:txBody>
      </p:sp>
      <p:sp>
        <p:nvSpPr>
          <p:cNvPr id="6" name="Content Placeholder 5">
            <a:extLst>
              <a:ext uri="{FF2B5EF4-FFF2-40B4-BE49-F238E27FC236}">
                <a16:creationId xmlns:a16="http://schemas.microsoft.com/office/drawing/2014/main" id="{5C7F3825-1D38-4C39-8F70-C060E9BEE3D2}"/>
              </a:ext>
            </a:extLst>
          </p:cNvPr>
          <p:cNvSpPr>
            <a:spLocks noGrp="1"/>
          </p:cNvSpPr>
          <p:nvPr>
            <p:ph sz="quarter" idx="13"/>
          </p:nvPr>
        </p:nvSpPr>
        <p:spPr>
          <a:xfrm>
            <a:off x="762000" y="1609725"/>
            <a:ext cx="10687050" cy="450799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3514794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480" userDrawn="1">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Dark - Title and Content">
    <p:spTree>
      <p:nvGrpSpPr>
        <p:cNvPr id="1" name=""/>
        <p:cNvGrpSpPr/>
        <p:nvPr/>
      </p:nvGrpSpPr>
      <p:grpSpPr>
        <a:xfrm>
          <a:off x="0" y="0"/>
          <a:ext cx="0" cy="0"/>
          <a:chOff x="0" y="0"/>
          <a:chExt cx="0" cy="0"/>
        </a:xfrm>
      </p:grpSpPr>
      <p:sp>
        <p:nvSpPr>
          <p:cNvPr id="13" name="Slide Number Placeholder">
            <a:extLst>
              <a:ext uri="{FF2B5EF4-FFF2-40B4-BE49-F238E27FC236}">
                <a16:creationId xmlns:a16="http://schemas.microsoft.com/office/drawing/2014/main" id="{649C3E4A-56A6-4657-815D-5F0928FEFE14}"/>
              </a:ext>
            </a:extLst>
          </p:cNvPr>
          <p:cNvSpPr>
            <a:spLocks noGrp="1"/>
          </p:cNvSpPr>
          <p:nvPr>
            <p:ph type="sldNum" sz="quarter" idx="12"/>
          </p:nvPr>
        </p:nvSpPr>
        <p:spPr/>
        <p:txBody>
          <a:bodyPr/>
          <a:lstStyle/>
          <a:p>
            <a:fld id="{345D60D9-5372-5F40-9443-0F9AE5BDC3C8}" type="slidenum">
              <a:rPr lang="en-US" smtClean="0"/>
              <a:pPr/>
              <a:t>‹N°›</a:t>
            </a:fld>
            <a:endParaRPr lang="en-US" dirty="0"/>
          </a:p>
        </p:txBody>
      </p:sp>
      <p:sp>
        <p:nvSpPr>
          <p:cNvPr id="12" name="Footer Placeholder">
            <a:extLst>
              <a:ext uri="{FF2B5EF4-FFF2-40B4-BE49-F238E27FC236}">
                <a16:creationId xmlns:a16="http://schemas.microsoft.com/office/drawing/2014/main" id="{681B7FDB-21AD-43D3-9629-6865ECE7ADC5}"/>
              </a:ext>
            </a:extLst>
          </p:cNvPr>
          <p:cNvSpPr>
            <a:spLocks noGrp="1"/>
          </p:cNvSpPr>
          <p:nvPr>
            <p:ph type="ftr" sz="quarter" idx="11"/>
          </p:nvPr>
        </p:nvSpPr>
        <p:spPr/>
        <p:txBody>
          <a:bodyPr/>
          <a:lstStyle/>
          <a:p>
            <a:r>
              <a:rPr lang="en-US"/>
              <a:t>Copyright © 2024, Oracle and/or its affiliates  |  Confidential: Internal/Restricted/Highly Restricted</a:t>
            </a:r>
            <a:endParaRPr lang="en-US" dirty="0"/>
          </a:p>
        </p:txBody>
      </p:sp>
      <p:sp>
        <p:nvSpPr>
          <p:cNvPr id="11" name="Date Placeholder">
            <a:extLst>
              <a:ext uri="{FF2B5EF4-FFF2-40B4-BE49-F238E27FC236}">
                <a16:creationId xmlns:a16="http://schemas.microsoft.com/office/drawing/2014/main" id="{2872A553-B5A6-4603-91A2-FF76401D8DFC}"/>
              </a:ext>
            </a:extLst>
          </p:cNvPr>
          <p:cNvSpPr>
            <a:spLocks noGrp="1"/>
          </p:cNvSpPr>
          <p:nvPr>
            <p:ph type="dt" sz="half" idx="10"/>
          </p:nvPr>
        </p:nvSpPr>
        <p:spPr/>
        <p:txBody>
          <a:bodyPr/>
          <a:lstStyle/>
          <a:p>
            <a:r>
              <a:rPr lang="en-IN"/>
              <a:t>[Date]</a:t>
            </a:r>
            <a:endParaRPr lang="en-US" dirty="0"/>
          </a:p>
        </p:txBody>
      </p:sp>
      <p:sp>
        <p:nvSpPr>
          <p:cNvPr id="2" name="Title 1">
            <a:extLst>
              <a:ext uri="{FF2B5EF4-FFF2-40B4-BE49-F238E27FC236}">
                <a16:creationId xmlns:a16="http://schemas.microsoft.com/office/drawing/2014/main" id="{12612D05-859A-4FDE-924B-FB91696215EA}"/>
              </a:ext>
            </a:extLst>
          </p:cNvPr>
          <p:cNvSpPr>
            <a:spLocks noGrp="1"/>
          </p:cNvSpPr>
          <p:nvPr>
            <p:ph type="title" hasCustomPrompt="1"/>
          </p:nvPr>
        </p:nvSpPr>
        <p:spPr/>
        <p:txBody>
          <a:bodyPr/>
          <a:lstStyle>
            <a:lvl1pPr>
              <a:defRPr/>
            </a:lvl1pPr>
          </a:lstStyle>
          <a:p>
            <a:r>
              <a:rPr lang="en-US" dirty="0"/>
              <a:t>Title</a:t>
            </a:r>
          </a:p>
        </p:txBody>
      </p:sp>
      <p:sp>
        <p:nvSpPr>
          <p:cNvPr id="6" name="Content Placeholder 5">
            <a:extLst>
              <a:ext uri="{FF2B5EF4-FFF2-40B4-BE49-F238E27FC236}">
                <a16:creationId xmlns:a16="http://schemas.microsoft.com/office/drawing/2014/main" id="{437BB3CE-1E42-4557-A754-EAB09439D6F8}"/>
              </a:ext>
            </a:extLst>
          </p:cNvPr>
          <p:cNvSpPr>
            <a:spLocks noGrp="1"/>
          </p:cNvSpPr>
          <p:nvPr>
            <p:ph sz="quarter" idx="13"/>
          </p:nvPr>
        </p:nvSpPr>
        <p:spPr>
          <a:xfrm>
            <a:off x="762000" y="1609725"/>
            <a:ext cx="10677525" cy="450799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23627983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Light - Remote Speaker">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8EE69D29-7337-6248-888D-2A0330852627}"/>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40000"/>
          <a:stretch/>
        </p:blipFill>
        <p:spPr>
          <a:xfrm>
            <a:off x="4876800" y="0"/>
            <a:ext cx="7315199" cy="6858000"/>
          </a:xfrm>
          <a:prstGeom prst="rect">
            <a:avLst/>
          </a:prstGeom>
        </p:spPr>
      </p:pic>
      <p:sp>
        <p:nvSpPr>
          <p:cNvPr id="20" name="Title">
            <a:extLst>
              <a:ext uri="{FF2B5EF4-FFF2-40B4-BE49-F238E27FC236}">
                <a16:creationId xmlns:a16="http://schemas.microsoft.com/office/drawing/2014/main" id="{D94542D5-A1D6-E542-963D-B72B60EDE019}"/>
              </a:ext>
            </a:extLst>
          </p:cNvPr>
          <p:cNvSpPr>
            <a:spLocks noGrp="1"/>
          </p:cNvSpPr>
          <p:nvPr>
            <p:ph type="title" hasCustomPrompt="1"/>
          </p:nvPr>
        </p:nvSpPr>
        <p:spPr>
          <a:xfrm>
            <a:off x="5385816" y="2351724"/>
            <a:ext cx="6297167" cy="822960"/>
          </a:xfrm>
        </p:spPr>
        <p:txBody>
          <a:bodyPr vert="horz" lIns="0" tIns="0" rIns="0" bIns="0" rtlCol="0" anchor="b">
            <a:noAutofit/>
          </a:bodyPr>
          <a:lstStyle>
            <a:lvl1pPr>
              <a:defRPr lang="en-US" sz="2400" b="1" i="0" baseline="0">
                <a:latin typeface="Oracle Sans Tab" panose="020B0503020204020204" pitchFamily="34" charset="0"/>
                <a:ea typeface="+mn-ea"/>
                <a:cs typeface="Oracle Sans Tab" panose="020B0503020204020204" pitchFamily="34" charset="0"/>
              </a:defRPr>
            </a:lvl1pPr>
          </a:lstStyle>
          <a:p>
            <a:pPr marL="0" lvl="0" indent="0">
              <a:spcBef>
                <a:spcPts val="1000"/>
              </a:spcBef>
              <a:buFont typeface="Arial" panose="020B0604020202020204" pitchFamily="34" charset="0"/>
            </a:pPr>
            <a:r>
              <a:rPr lang="en-US" dirty="0"/>
              <a:t>Add title here. Also remove/replace placeholder image as needed.</a:t>
            </a:r>
          </a:p>
        </p:txBody>
      </p:sp>
      <p:sp>
        <p:nvSpPr>
          <p:cNvPr id="21" name="Text Field">
            <a:extLst>
              <a:ext uri="{FF2B5EF4-FFF2-40B4-BE49-F238E27FC236}">
                <a16:creationId xmlns:a16="http://schemas.microsoft.com/office/drawing/2014/main" id="{517ED098-6976-5549-9CFB-EE89734AF8D4}"/>
              </a:ext>
            </a:extLst>
          </p:cNvPr>
          <p:cNvSpPr>
            <a:spLocks noGrp="1"/>
          </p:cNvSpPr>
          <p:nvPr>
            <p:ph type="body" sz="quarter" idx="16" hasCustomPrompt="1"/>
          </p:nvPr>
        </p:nvSpPr>
        <p:spPr>
          <a:xfrm>
            <a:off x="5385816" y="3662156"/>
            <a:ext cx="6297168" cy="1132486"/>
          </a:xfrm>
          <a:prstGeom prst="rect">
            <a:avLst/>
          </a:prstGeom>
        </p:spPr>
        <p:txBody>
          <a:bodyPr lIns="0" tIns="0" rIns="0" bIns="0">
            <a:normAutofit/>
          </a:bodyPr>
          <a:lstStyle>
            <a:lvl1pPr>
              <a:defRPr sz="2000"/>
            </a:lvl1pPr>
          </a:lstStyle>
          <a:p>
            <a:pPr lvl="0"/>
            <a:r>
              <a:rPr lang="en-US" dirty="0"/>
              <a:t>Title</a:t>
            </a:r>
          </a:p>
          <a:p>
            <a:pPr lvl="0"/>
            <a:r>
              <a:rPr lang="en-US" dirty="0"/>
              <a:t>Company</a:t>
            </a:r>
          </a:p>
          <a:p>
            <a:pPr lvl="0"/>
            <a:r>
              <a:rPr lang="en-US" dirty="0"/>
              <a:t>Date</a:t>
            </a:r>
          </a:p>
        </p:txBody>
      </p:sp>
      <p:pic>
        <p:nvPicPr>
          <p:cNvPr id="10" name="OTag">
            <a:extLst>
              <a:ext uri="{FF2B5EF4-FFF2-40B4-BE49-F238E27FC236}">
                <a16:creationId xmlns:a16="http://schemas.microsoft.com/office/drawing/2014/main" id="{3CE1CF95-2ED4-4044-A052-7E6E1867A5FF}"/>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3" name="Picture Placeholder 2">
            <a:extLst>
              <a:ext uri="{FF2B5EF4-FFF2-40B4-BE49-F238E27FC236}">
                <a16:creationId xmlns:a16="http://schemas.microsoft.com/office/drawing/2014/main" id="{32F5E131-FF87-4B2F-9DB6-B4DB095B758D}"/>
              </a:ext>
            </a:extLst>
          </p:cNvPr>
          <p:cNvSpPr>
            <a:spLocks noGrp="1"/>
          </p:cNvSpPr>
          <p:nvPr>
            <p:ph type="pic" sz="quarter" idx="20" hasCustomPrompt="1"/>
          </p:nvPr>
        </p:nvSpPr>
        <p:spPr>
          <a:xfrm>
            <a:off x="0" y="0"/>
            <a:ext cx="4876800" cy="6858000"/>
          </a:xfrm>
        </p:spPr>
        <p:txBody>
          <a:bodyPr anchor="ctr" anchorCtr="1"/>
          <a:lstStyle>
            <a:lvl1pPr>
              <a:defRPr/>
            </a:lvl1pPr>
          </a:lstStyle>
          <a:p>
            <a:r>
              <a:rPr lang="en-US" dirty="0"/>
              <a:t>Click to add image</a:t>
            </a:r>
          </a:p>
        </p:txBody>
      </p:sp>
      <p:sp>
        <p:nvSpPr>
          <p:cNvPr id="2" name="Date Placeholder 1">
            <a:extLst>
              <a:ext uri="{FF2B5EF4-FFF2-40B4-BE49-F238E27FC236}">
                <a16:creationId xmlns:a16="http://schemas.microsoft.com/office/drawing/2014/main" id="{BC86FB79-6AF9-4538-98F2-33825A26DECE}"/>
              </a:ext>
            </a:extLst>
          </p:cNvPr>
          <p:cNvSpPr>
            <a:spLocks noGrp="1"/>
          </p:cNvSpPr>
          <p:nvPr>
            <p:ph type="dt" sz="half" idx="21"/>
          </p:nvPr>
        </p:nvSpPr>
        <p:spPr/>
        <p:txBody>
          <a:bodyPr/>
          <a:lstStyle/>
          <a:p>
            <a:r>
              <a:rPr lang="en-IN"/>
              <a:t>[Date]</a:t>
            </a:r>
            <a:endParaRPr lang="en-US" dirty="0"/>
          </a:p>
        </p:txBody>
      </p:sp>
      <p:sp>
        <p:nvSpPr>
          <p:cNvPr id="7" name="Footer Placeholder 6">
            <a:extLst>
              <a:ext uri="{FF2B5EF4-FFF2-40B4-BE49-F238E27FC236}">
                <a16:creationId xmlns:a16="http://schemas.microsoft.com/office/drawing/2014/main" id="{4D6A4509-AC78-4360-9126-01A3BC6609AC}"/>
              </a:ext>
            </a:extLst>
          </p:cNvPr>
          <p:cNvSpPr>
            <a:spLocks noGrp="1"/>
          </p:cNvSpPr>
          <p:nvPr>
            <p:ph type="ftr" sz="quarter" idx="22"/>
          </p:nvPr>
        </p:nvSpPr>
        <p:spPr/>
        <p:txBody>
          <a:bodyPr/>
          <a:lstStyle/>
          <a:p>
            <a:r>
              <a:rPr lang="en-US"/>
              <a:t>Copyright © 2024, Oracle and/or its affiliates  |  Confidential: Internal/Restricted/Highly Restricted</a:t>
            </a:r>
            <a:endParaRPr lang="en-US" dirty="0"/>
          </a:p>
        </p:txBody>
      </p:sp>
      <p:sp>
        <p:nvSpPr>
          <p:cNvPr id="8" name="Slide Number Placeholder 7">
            <a:extLst>
              <a:ext uri="{FF2B5EF4-FFF2-40B4-BE49-F238E27FC236}">
                <a16:creationId xmlns:a16="http://schemas.microsoft.com/office/drawing/2014/main" id="{6C2FCDC2-FBB6-46F4-9BD5-AE85C1DC3F2C}"/>
              </a:ext>
            </a:extLst>
          </p:cNvPr>
          <p:cNvSpPr>
            <a:spLocks noGrp="1"/>
          </p:cNvSpPr>
          <p:nvPr>
            <p:ph type="sldNum" sz="quarter" idx="23"/>
          </p:nvPr>
        </p:nvSpPr>
        <p:spPr/>
        <p:txBody>
          <a:bodyPr/>
          <a:lstStyle/>
          <a:p>
            <a:fld id="{345D60D9-5372-5F40-9443-0F9AE5BDC3C8}" type="slidenum">
              <a:rPr lang="en-US" smtClean="0"/>
              <a:pPr/>
              <a:t>‹N°›</a:t>
            </a:fld>
            <a:endParaRPr lang="en-US" dirty="0"/>
          </a:p>
        </p:txBody>
      </p:sp>
    </p:spTree>
    <p:extLst>
      <p:ext uri="{BB962C8B-B14F-4D97-AF65-F5344CB8AC3E}">
        <p14:creationId xmlns:p14="http://schemas.microsoft.com/office/powerpoint/2010/main" val="3990107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Dark - Remote Speaker">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7CB9AC92-58C2-B14E-81EA-F40548FD48C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40000"/>
          <a:stretch/>
        </p:blipFill>
        <p:spPr>
          <a:xfrm>
            <a:off x="4876798" y="0"/>
            <a:ext cx="7315201" cy="6858000"/>
          </a:xfrm>
          <a:prstGeom prst="rect">
            <a:avLst/>
          </a:prstGeom>
        </p:spPr>
      </p:pic>
      <p:sp>
        <p:nvSpPr>
          <p:cNvPr id="20" name="Title">
            <a:extLst>
              <a:ext uri="{FF2B5EF4-FFF2-40B4-BE49-F238E27FC236}">
                <a16:creationId xmlns:a16="http://schemas.microsoft.com/office/drawing/2014/main" id="{D94542D5-A1D6-E542-963D-B72B60EDE019}"/>
              </a:ext>
            </a:extLst>
          </p:cNvPr>
          <p:cNvSpPr>
            <a:spLocks noGrp="1"/>
          </p:cNvSpPr>
          <p:nvPr>
            <p:ph type="title" hasCustomPrompt="1"/>
          </p:nvPr>
        </p:nvSpPr>
        <p:spPr>
          <a:xfrm>
            <a:off x="5385816" y="2351724"/>
            <a:ext cx="6297167" cy="822960"/>
          </a:xfrm>
        </p:spPr>
        <p:txBody>
          <a:bodyPr vert="horz" lIns="0" tIns="0" rIns="0" bIns="0" rtlCol="0" anchor="b">
            <a:noAutofit/>
          </a:bodyPr>
          <a:lstStyle>
            <a:lvl1pPr>
              <a:defRPr lang="en-US" sz="2400" b="1" i="0" baseline="0">
                <a:latin typeface="Oracle Sans Tab" panose="020B0503020204020204" pitchFamily="34" charset="0"/>
                <a:ea typeface="+mn-ea"/>
                <a:cs typeface="Oracle Sans Tab" panose="020B0503020204020204" pitchFamily="34" charset="0"/>
              </a:defRPr>
            </a:lvl1pPr>
          </a:lstStyle>
          <a:p>
            <a:pPr marL="0" lvl="0" indent="0">
              <a:spcBef>
                <a:spcPts val="1000"/>
              </a:spcBef>
              <a:buFont typeface="Arial" panose="020B0604020202020204" pitchFamily="34" charset="0"/>
            </a:pPr>
            <a:r>
              <a:rPr lang="en-US" dirty="0"/>
              <a:t>Add title here. Also remove/replace placeholder image as needed.</a:t>
            </a:r>
          </a:p>
        </p:txBody>
      </p:sp>
      <p:sp>
        <p:nvSpPr>
          <p:cNvPr id="21" name="Text Field">
            <a:extLst>
              <a:ext uri="{FF2B5EF4-FFF2-40B4-BE49-F238E27FC236}">
                <a16:creationId xmlns:a16="http://schemas.microsoft.com/office/drawing/2014/main" id="{517ED098-6976-5549-9CFB-EE89734AF8D4}"/>
              </a:ext>
            </a:extLst>
          </p:cNvPr>
          <p:cNvSpPr>
            <a:spLocks noGrp="1"/>
          </p:cNvSpPr>
          <p:nvPr>
            <p:ph type="body" sz="quarter" idx="16" hasCustomPrompt="1"/>
          </p:nvPr>
        </p:nvSpPr>
        <p:spPr>
          <a:xfrm>
            <a:off x="5385816" y="3662156"/>
            <a:ext cx="6297168" cy="1132486"/>
          </a:xfrm>
          <a:prstGeom prst="rect">
            <a:avLst/>
          </a:prstGeom>
        </p:spPr>
        <p:txBody>
          <a:bodyPr lIns="0" tIns="0" rIns="0" bIns="0">
            <a:normAutofit/>
          </a:bodyPr>
          <a:lstStyle>
            <a:lvl1pPr>
              <a:defRPr sz="2000"/>
            </a:lvl1pPr>
          </a:lstStyle>
          <a:p>
            <a:pPr lvl="0"/>
            <a:r>
              <a:rPr lang="en-US" dirty="0"/>
              <a:t>Title</a:t>
            </a:r>
          </a:p>
          <a:p>
            <a:pPr lvl="0"/>
            <a:r>
              <a:rPr lang="en-US" dirty="0"/>
              <a:t>Company</a:t>
            </a:r>
          </a:p>
          <a:p>
            <a:pPr lvl="0"/>
            <a:r>
              <a:rPr lang="en-US" dirty="0"/>
              <a:t>Date</a:t>
            </a:r>
          </a:p>
        </p:txBody>
      </p:sp>
      <p:pic>
        <p:nvPicPr>
          <p:cNvPr id="10" name="OTag">
            <a:extLst>
              <a:ext uri="{FF2B5EF4-FFF2-40B4-BE49-F238E27FC236}">
                <a16:creationId xmlns:a16="http://schemas.microsoft.com/office/drawing/2014/main" id="{3AA2A5D2-AD0A-4DBD-927A-96DC377BC49B}"/>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3" name="Picture Placeholder 2">
            <a:extLst>
              <a:ext uri="{FF2B5EF4-FFF2-40B4-BE49-F238E27FC236}">
                <a16:creationId xmlns:a16="http://schemas.microsoft.com/office/drawing/2014/main" id="{20FEB6C0-1F5B-4135-8E18-A04A68550D75}"/>
              </a:ext>
            </a:extLst>
          </p:cNvPr>
          <p:cNvSpPr>
            <a:spLocks noGrp="1"/>
          </p:cNvSpPr>
          <p:nvPr>
            <p:ph type="pic" sz="quarter" idx="20" hasCustomPrompt="1"/>
          </p:nvPr>
        </p:nvSpPr>
        <p:spPr>
          <a:xfrm>
            <a:off x="0" y="0"/>
            <a:ext cx="4876800" cy="6858000"/>
          </a:xfrm>
        </p:spPr>
        <p:txBody>
          <a:bodyPr anchor="ctr" anchorCtr="1">
            <a:normAutofit/>
          </a:bodyPr>
          <a:lstStyle>
            <a:lvl1pPr>
              <a:defRPr/>
            </a:lvl1pPr>
          </a:lstStyle>
          <a:p>
            <a:r>
              <a:rPr lang="en-US" dirty="0"/>
              <a:t>Click to add image</a:t>
            </a:r>
          </a:p>
        </p:txBody>
      </p:sp>
      <p:sp>
        <p:nvSpPr>
          <p:cNvPr id="2" name="Date Placeholder 1">
            <a:extLst>
              <a:ext uri="{FF2B5EF4-FFF2-40B4-BE49-F238E27FC236}">
                <a16:creationId xmlns:a16="http://schemas.microsoft.com/office/drawing/2014/main" id="{1522B3ED-CF2C-4067-92C1-D268C952FB0E}"/>
              </a:ext>
            </a:extLst>
          </p:cNvPr>
          <p:cNvSpPr>
            <a:spLocks noGrp="1"/>
          </p:cNvSpPr>
          <p:nvPr>
            <p:ph type="dt" sz="half" idx="21"/>
          </p:nvPr>
        </p:nvSpPr>
        <p:spPr/>
        <p:txBody>
          <a:bodyPr/>
          <a:lstStyle/>
          <a:p>
            <a:r>
              <a:rPr lang="en-IN"/>
              <a:t>[Date]</a:t>
            </a:r>
            <a:endParaRPr lang="en-US" dirty="0"/>
          </a:p>
        </p:txBody>
      </p:sp>
      <p:sp>
        <p:nvSpPr>
          <p:cNvPr id="7" name="Footer Placeholder 6">
            <a:extLst>
              <a:ext uri="{FF2B5EF4-FFF2-40B4-BE49-F238E27FC236}">
                <a16:creationId xmlns:a16="http://schemas.microsoft.com/office/drawing/2014/main" id="{ECE0BF7F-49D0-4680-97A6-57F3353BC736}"/>
              </a:ext>
            </a:extLst>
          </p:cNvPr>
          <p:cNvSpPr>
            <a:spLocks noGrp="1"/>
          </p:cNvSpPr>
          <p:nvPr>
            <p:ph type="ftr" sz="quarter" idx="22"/>
          </p:nvPr>
        </p:nvSpPr>
        <p:spPr/>
        <p:txBody>
          <a:bodyPr/>
          <a:lstStyle/>
          <a:p>
            <a:r>
              <a:rPr lang="en-US"/>
              <a:t>Copyright © 2024, Oracle and/or its affiliates  |  Confidential: Internal/Restricted/Highly Restricted</a:t>
            </a:r>
            <a:endParaRPr lang="en-US" dirty="0"/>
          </a:p>
        </p:txBody>
      </p:sp>
      <p:sp>
        <p:nvSpPr>
          <p:cNvPr id="8" name="Slide Number Placeholder 7">
            <a:extLst>
              <a:ext uri="{FF2B5EF4-FFF2-40B4-BE49-F238E27FC236}">
                <a16:creationId xmlns:a16="http://schemas.microsoft.com/office/drawing/2014/main" id="{EFD3ACE9-71BB-462A-B503-22DE7B536BD1}"/>
              </a:ext>
            </a:extLst>
          </p:cNvPr>
          <p:cNvSpPr>
            <a:spLocks noGrp="1"/>
          </p:cNvSpPr>
          <p:nvPr>
            <p:ph type="sldNum" sz="quarter" idx="23"/>
          </p:nvPr>
        </p:nvSpPr>
        <p:spPr/>
        <p:txBody>
          <a:bodyPr/>
          <a:lstStyle/>
          <a:p>
            <a:fld id="{345D60D9-5372-5F40-9443-0F9AE5BDC3C8}" type="slidenum">
              <a:rPr lang="en-US" smtClean="0"/>
              <a:pPr/>
              <a:t>‹N°›</a:t>
            </a:fld>
            <a:endParaRPr lang="en-US" dirty="0"/>
          </a:p>
        </p:txBody>
      </p:sp>
    </p:spTree>
    <p:extLst>
      <p:ext uri="{BB962C8B-B14F-4D97-AF65-F5344CB8AC3E}">
        <p14:creationId xmlns:p14="http://schemas.microsoft.com/office/powerpoint/2010/main" val="33588545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Light - Quote with Data Texture Background">
    <p:spTree>
      <p:nvGrpSpPr>
        <p:cNvPr id="1" name=""/>
        <p:cNvGrpSpPr/>
        <p:nvPr/>
      </p:nvGrpSpPr>
      <p:grpSpPr>
        <a:xfrm>
          <a:off x="0" y="0"/>
          <a:ext cx="0" cy="0"/>
          <a:chOff x="0" y="0"/>
          <a:chExt cx="0" cy="0"/>
        </a:xfrm>
      </p:grpSpPr>
      <p:pic>
        <p:nvPicPr>
          <p:cNvPr id="26" name="Data Texture Image">
            <a:extLst>
              <a:ext uri="{FF2B5EF4-FFF2-40B4-BE49-F238E27FC236}">
                <a16:creationId xmlns:a16="http://schemas.microsoft.com/office/drawing/2014/main" id="{B04AAB1E-3886-45C0-9EE7-ABD1360D0F25}"/>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0"/>
            <a:ext cx="12191998" cy="6857998"/>
          </a:xfrm>
          <a:prstGeom prst="rect">
            <a:avLst/>
          </a:prstGeom>
          <a:ln>
            <a:noFill/>
          </a:ln>
        </p:spPr>
      </p:pic>
      <p:pic>
        <p:nvPicPr>
          <p:cNvPr id="30" name="OTag">
            <a:extLst>
              <a:ext uri="{FF2B5EF4-FFF2-40B4-BE49-F238E27FC236}">
                <a16:creationId xmlns:a16="http://schemas.microsoft.com/office/drawing/2014/main" id="{7DC71B8D-1AA8-1D49-9770-9D8CD0F61F95}"/>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2" name="Title">
            <a:extLst>
              <a:ext uri="{FF2B5EF4-FFF2-40B4-BE49-F238E27FC236}">
                <a16:creationId xmlns:a16="http://schemas.microsoft.com/office/drawing/2014/main" id="{BA19B719-F896-40D2-A59B-8E51E7D4BB65}"/>
              </a:ext>
            </a:extLst>
          </p:cNvPr>
          <p:cNvSpPr>
            <a:spLocks noGrp="1"/>
          </p:cNvSpPr>
          <p:nvPr>
            <p:ph type="title" hasCustomPrompt="1"/>
          </p:nvPr>
        </p:nvSpPr>
        <p:spPr>
          <a:xfrm>
            <a:off x="768875" y="1828800"/>
            <a:ext cx="8049200" cy="2026447"/>
          </a:xfrm>
          <a:noFill/>
        </p:spPr>
        <p:txBody>
          <a:bodyPr vert="horz" wrap="square" lIns="0" tIns="0" rIns="0" bIns="0" rtlCol="0" anchor="b" anchorCtr="0">
            <a:noAutofit/>
          </a:bodyPr>
          <a:lstStyle>
            <a:lvl1pPr>
              <a:lnSpc>
                <a:spcPct val="100000"/>
              </a:lnSpc>
              <a:defRPr lang="en-US" sz="3200" b="0">
                <a:latin typeface="+mj-lt"/>
                <a:cs typeface="Oracle Sans Tab" panose="020B0503020204020204" pitchFamily="34" charset="0"/>
              </a:defRPr>
            </a:lvl1pPr>
          </a:lstStyle>
          <a:p>
            <a:pPr lvl="0"/>
            <a:r>
              <a:rPr lang="en-US" dirty="0"/>
              <a:t>“Click to type customer or partner quote surrounded by quotation marks.” Remove/replace placeholder logo as needed.</a:t>
            </a:r>
          </a:p>
        </p:txBody>
      </p:sp>
      <p:sp>
        <p:nvSpPr>
          <p:cNvPr id="13" name="Text Field">
            <a:extLst>
              <a:ext uri="{FF2B5EF4-FFF2-40B4-BE49-F238E27FC236}">
                <a16:creationId xmlns:a16="http://schemas.microsoft.com/office/drawing/2014/main" id="{B09058E5-A74E-C340-89D0-4D15C2F3B8D0}"/>
              </a:ext>
            </a:extLst>
          </p:cNvPr>
          <p:cNvSpPr>
            <a:spLocks noGrp="1"/>
          </p:cNvSpPr>
          <p:nvPr>
            <p:ph type="body" sz="quarter" idx="37" hasCustomPrompt="1"/>
          </p:nvPr>
        </p:nvSpPr>
        <p:spPr>
          <a:xfrm>
            <a:off x="761999" y="4540249"/>
            <a:ext cx="5333999" cy="266291"/>
          </a:xfrm>
          <a:prstGeom prst="rect">
            <a:avLst/>
          </a:prstGeom>
        </p:spPr>
        <p:txBody>
          <a:bodyPr>
            <a:noAutofit/>
          </a:bodyPr>
          <a:lstStyle>
            <a:lvl1pPr>
              <a:defRPr b="1"/>
            </a:lvl1pPr>
          </a:lstStyle>
          <a:p>
            <a:pPr lvl="0"/>
            <a:r>
              <a:rPr lang="en-US" dirty="0"/>
              <a:t>Name of person quoted</a:t>
            </a:r>
          </a:p>
        </p:txBody>
      </p:sp>
      <p:sp>
        <p:nvSpPr>
          <p:cNvPr id="12" name="Text Field 2">
            <a:extLst>
              <a:ext uri="{FF2B5EF4-FFF2-40B4-BE49-F238E27FC236}">
                <a16:creationId xmlns:a16="http://schemas.microsoft.com/office/drawing/2014/main" id="{36C31D35-A48A-6B46-A3DB-FDB99CCA72F4}"/>
              </a:ext>
            </a:extLst>
          </p:cNvPr>
          <p:cNvSpPr>
            <a:spLocks noGrp="1"/>
          </p:cNvSpPr>
          <p:nvPr>
            <p:ph type="body" sz="quarter" idx="36" hasCustomPrompt="1"/>
          </p:nvPr>
        </p:nvSpPr>
        <p:spPr>
          <a:xfrm>
            <a:off x="761999" y="4877842"/>
            <a:ext cx="5333999" cy="895181"/>
          </a:xfrm>
          <a:prstGeom prst="rect">
            <a:avLst/>
          </a:prstGeom>
        </p:spPr>
        <p:txBody>
          <a:bodyPr>
            <a:noAutofit/>
          </a:bodyPr>
          <a:lstStyle>
            <a:lvl1pPr>
              <a:defRPr/>
            </a:lvl1pPr>
          </a:lstStyle>
          <a:p>
            <a:pPr lvl="0"/>
            <a:r>
              <a:rPr lang="en-US" dirty="0"/>
              <a:t>Additional information if needed</a:t>
            </a:r>
          </a:p>
        </p:txBody>
      </p:sp>
      <p:sp>
        <p:nvSpPr>
          <p:cNvPr id="7" name="Picture Placeholder 6">
            <a:extLst>
              <a:ext uri="{FF2B5EF4-FFF2-40B4-BE49-F238E27FC236}">
                <a16:creationId xmlns:a16="http://schemas.microsoft.com/office/drawing/2014/main" id="{414A2E81-7AA0-4954-BF7E-C076C41AF7C6}"/>
              </a:ext>
            </a:extLst>
          </p:cNvPr>
          <p:cNvSpPr>
            <a:spLocks noGrp="1"/>
          </p:cNvSpPr>
          <p:nvPr>
            <p:ph type="pic" sz="quarter" idx="41" hasCustomPrompt="1"/>
          </p:nvPr>
        </p:nvSpPr>
        <p:spPr>
          <a:xfrm>
            <a:off x="771067" y="1013988"/>
            <a:ext cx="2944208" cy="814812"/>
          </a:xfrm>
        </p:spPr>
        <p:txBody>
          <a:bodyPr/>
          <a:lstStyle>
            <a:lvl1pPr>
              <a:defRPr/>
            </a:lvl1pPr>
          </a:lstStyle>
          <a:p>
            <a:r>
              <a:rPr lang="en-US" dirty="0"/>
              <a:t>Click to add logo</a:t>
            </a:r>
          </a:p>
        </p:txBody>
      </p:sp>
      <p:sp>
        <p:nvSpPr>
          <p:cNvPr id="6" name="Date Placeholder 5">
            <a:extLst>
              <a:ext uri="{FF2B5EF4-FFF2-40B4-BE49-F238E27FC236}">
                <a16:creationId xmlns:a16="http://schemas.microsoft.com/office/drawing/2014/main" id="{F17ECA2C-4CF8-48ED-893A-2958F9909B90}"/>
              </a:ext>
            </a:extLst>
          </p:cNvPr>
          <p:cNvSpPr>
            <a:spLocks noGrp="1"/>
          </p:cNvSpPr>
          <p:nvPr>
            <p:ph type="dt" sz="half" idx="42"/>
          </p:nvPr>
        </p:nvSpPr>
        <p:spPr/>
        <p:txBody>
          <a:bodyPr/>
          <a:lstStyle/>
          <a:p>
            <a:r>
              <a:rPr lang="en-IN"/>
              <a:t>[Date]</a:t>
            </a:r>
            <a:endParaRPr lang="en-US" dirty="0"/>
          </a:p>
        </p:txBody>
      </p:sp>
      <p:sp>
        <p:nvSpPr>
          <p:cNvPr id="8" name="Footer Placeholder 7">
            <a:extLst>
              <a:ext uri="{FF2B5EF4-FFF2-40B4-BE49-F238E27FC236}">
                <a16:creationId xmlns:a16="http://schemas.microsoft.com/office/drawing/2014/main" id="{144FDBCE-E35C-4859-AD9D-93665BD69FD5}"/>
              </a:ext>
            </a:extLst>
          </p:cNvPr>
          <p:cNvSpPr>
            <a:spLocks noGrp="1"/>
          </p:cNvSpPr>
          <p:nvPr>
            <p:ph type="ftr" sz="quarter" idx="43"/>
          </p:nvPr>
        </p:nvSpPr>
        <p:spPr/>
        <p:txBody>
          <a:bodyPr/>
          <a:lstStyle/>
          <a:p>
            <a:r>
              <a:rPr lang="en-US"/>
              <a:t>Copyright © 2024, Oracle and/or its affiliates  |  Confidential: Internal/Restricted/Highly Restricted</a:t>
            </a:r>
            <a:endParaRPr lang="en-US" dirty="0"/>
          </a:p>
        </p:txBody>
      </p:sp>
      <p:sp>
        <p:nvSpPr>
          <p:cNvPr id="9" name="Slide Number Placeholder 8">
            <a:extLst>
              <a:ext uri="{FF2B5EF4-FFF2-40B4-BE49-F238E27FC236}">
                <a16:creationId xmlns:a16="http://schemas.microsoft.com/office/drawing/2014/main" id="{0F5130C2-E640-4887-BCA9-090F40084C88}"/>
              </a:ext>
            </a:extLst>
          </p:cNvPr>
          <p:cNvSpPr>
            <a:spLocks noGrp="1"/>
          </p:cNvSpPr>
          <p:nvPr>
            <p:ph type="sldNum" sz="quarter" idx="44"/>
          </p:nvPr>
        </p:nvSpPr>
        <p:spPr/>
        <p:txBody>
          <a:bodyPr/>
          <a:lstStyle/>
          <a:p>
            <a:fld id="{345D60D9-5372-5F40-9443-0F9AE5BDC3C8}" type="slidenum">
              <a:rPr lang="en-US" smtClean="0"/>
              <a:pPr/>
              <a:t>‹N°›</a:t>
            </a:fld>
            <a:endParaRPr lang="en-US" dirty="0"/>
          </a:p>
        </p:txBody>
      </p:sp>
    </p:spTree>
    <p:extLst>
      <p:ext uri="{BB962C8B-B14F-4D97-AF65-F5344CB8AC3E}">
        <p14:creationId xmlns:p14="http://schemas.microsoft.com/office/powerpoint/2010/main" val="3395689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Dark - Quote with Data Texture Background">
    <p:bg>
      <p:bgRef idx="1001">
        <a:schemeClr val="bg1"/>
      </p:bgRef>
    </p:bg>
    <p:spTree>
      <p:nvGrpSpPr>
        <p:cNvPr id="1" name=""/>
        <p:cNvGrpSpPr/>
        <p:nvPr/>
      </p:nvGrpSpPr>
      <p:grpSpPr>
        <a:xfrm>
          <a:off x="0" y="0"/>
          <a:ext cx="0" cy="0"/>
          <a:chOff x="0" y="0"/>
          <a:chExt cx="0" cy="0"/>
        </a:xfrm>
      </p:grpSpPr>
      <p:pic>
        <p:nvPicPr>
          <p:cNvPr id="15" name="Data Texture Image">
            <a:extLst>
              <a:ext uri="{FF2B5EF4-FFF2-40B4-BE49-F238E27FC236}">
                <a16:creationId xmlns:a16="http://schemas.microsoft.com/office/drawing/2014/main" id="{8A6273FB-BF91-403E-A6FD-7515A6D8BFC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invGray">
          <a:xfrm>
            <a:off x="0" y="0"/>
            <a:ext cx="12192000" cy="6858000"/>
          </a:xfrm>
          <a:prstGeom prst="rect">
            <a:avLst/>
          </a:prstGeom>
        </p:spPr>
      </p:pic>
      <p:pic>
        <p:nvPicPr>
          <p:cNvPr id="30" name="OTag">
            <a:extLst>
              <a:ext uri="{FF2B5EF4-FFF2-40B4-BE49-F238E27FC236}">
                <a16:creationId xmlns:a16="http://schemas.microsoft.com/office/drawing/2014/main" id="{7DC71B8D-1AA8-1D49-9770-9D8CD0F61F95}"/>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2" name="Quote">
            <a:extLst>
              <a:ext uri="{FF2B5EF4-FFF2-40B4-BE49-F238E27FC236}">
                <a16:creationId xmlns:a16="http://schemas.microsoft.com/office/drawing/2014/main" id="{70860AE5-51F4-4600-B7C5-0FFE1F5EE8BF}"/>
              </a:ext>
            </a:extLst>
          </p:cNvPr>
          <p:cNvSpPr>
            <a:spLocks noGrp="1"/>
          </p:cNvSpPr>
          <p:nvPr>
            <p:ph type="title" hasCustomPrompt="1"/>
          </p:nvPr>
        </p:nvSpPr>
        <p:spPr>
          <a:xfrm>
            <a:off x="768875" y="1828800"/>
            <a:ext cx="8022040" cy="1963350"/>
          </a:xfrm>
          <a:noFill/>
        </p:spPr>
        <p:txBody>
          <a:bodyPr vert="horz" wrap="square" lIns="0" tIns="0" rIns="0" bIns="0" rtlCol="0" anchor="b" anchorCtr="0">
            <a:noAutofit/>
          </a:bodyPr>
          <a:lstStyle>
            <a:lvl1pPr>
              <a:defRPr lang="en-US" sz="3200" b="0">
                <a:latin typeface="+mj-lt"/>
                <a:cs typeface="Oracle Sans Tab" panose="020B0503020204020204" pitchFamily="34" charset="0"/>
              </a:defRPr>
            </a:lvl1pPr>
          </a:lstStyle>
          <a:p>
            <a:pPr lvl="0"/>
            <a:r>
              <a:rPr lang="en-US" dirty="0"/>
              <a:t>“Click to type customer or partner quote surrounded by quotation marks.” Remove/replace placeholder logo as needed.</a:t>
            </a:r>
          </a:p>
        </p:txBody>
      </p:sp>
      <p:sp>
        <p:nvSpPr>
          <p:cNvPr id="13" name="Text Field">
            <a:extLst>
              <a:ext uri="{FF2B5EF4-FFF2-40B4-BE49-F238E27FC236}">
                <a16:creationId xmlns:a16="http://schemas.microsoft.com/office/drawing/2014/main" id="{B09058E5-A74E-C340-89D0-4D15C2F3B8D0}"/>
              </a:ext>
            </a:extLst>
          </p:cNvPr>
          <p:cNvSpPr>
            <a:spLocks noGrp="1"/>
          </p:cNvSpPr>
          <p:nvPr>
            <p:ph type="body" sz="quarter" idx="37" hasCustomPrompt="1"/>
          </p:nvPr>
        </p:nvSpPr>
        <p:spPr>
          <a:xfrm>
            <a:off x="761999" y="4540249"/>
            <a:ext cx="5333999" cy="266291"/>
          </a:xfrm>
          <a:prstGeom prst="rect">
            <a:avLst/>
          </a:prstGeom>
        </p:spPr>
        <p:txBody>
          <a:bodyPr>
            <a:noAutofit/>
          </a:bodyPr>
          <a:lstStyle>
            <a:lvl1pPr>
              <a:defRPr b="1"/>
            </a:lvl1pPr>
          </a:lstStyle>
          <a:p>
            <a:pPr lvl="0"/>
            <a:r>
              <a:rPr lang="en-US" dirty="0"/>
              <a:t>Name of person quoted</a:t>
            </a:r>
          </a:p>
        </p:txBody>
      </p:sp>
      <p:sp>
        <p:nvSpPr>
          <p:cNvPr id="12" name="Text Field 2">
            <a:extLst>
              <a:ext uri="{FF2B5EF4-FFF2-40B4-BE49-F238E27FC236}">
                <a16:creationId xmlns:a16="http://schemas.microsoft.com/office/drawing/2014/main" id="{36C31D35-A48A-6B46-A3DB-FDB99CCA72F4}"/>
              </a:ext>
            </a:extLst>
          </p:cNvPr>
          <p:cNvSpPr>
            <a:spLocks noGrp="1"/>
          </p:cNvSpPr>
          <p:nvPr>
            <p:ph type="body" sz="quarter" idx="36" hasCustomPrompt="1"/>
          </p:nvPr>
        </p:nvSpPr>
        <p:spPr>
          <a:xfrm>
            <a:off x="761999" y="4877842"/>
            <a:ext cx="5333999" cy="895181"/>
          </a:xfrm>
          <a:prstGeom prst="rect">
            <a:avLst/>
          </a:prstGeom>
        </p:spPr>
        <p:txBody>
          <a:bodyPr>
            <a:noAutofit/>
          </a:bodyPr>
          <a:lstStyle>
            <a:lvl1pPr>
              <a:defRPr/>
            </a:lvl1pPr>
          </a:lstStyle>
          <a:p>
            <a:pPr lvl="0"/>
            <a:r>
              <a:rPr lang="en-US" dirty="0"/>
              <a:t>Additional information if needed</a:t>
            </a:r>
          </a:p>
        </p:txBody>
      </p:sp>
      <p:sp>
        <p:nvSpPr>
          <p:cNvPr id="10" name="Picture Placeholder 6">
            <a:extLst>
              <a:ext uri="{FF2B5EF4-FFF2-40B4-BE49-F238E27FC236}">
                <a16:creationId xmlns:a16="http://schemas.microsoft.com/office/drawing/2014/main" id="{CF70D2C9-2534-48AA-9A8A-D82D5A31B2F9}"/>
              </a:ext>
            </a:extLst>
          </p:cNvPr>
          <p:cNvSpPr>
            <a:spLocks noGrp="1"/>
          </p:cNvSpPr>
          <p:nvPr>
            <p:ph type="pic" sz="quarter" idx="41" hasCustomPrompt="1"/>
          </p:nvPr>
        </p:nvSpPr>
        <p:spPr>
          <a:xfrm>
            <a:off x="771067" y="1013988"/>
            <a:ext cx="2944208" cy="814812"/>
          </a:xfrm>
        </p:spPr>
        <p:txBody>
          <a:bodyPr/>
          <a:lstStyle>
            <a:lvl1pPr>
              <a:defRPr/>
            </a:lvl1pPr>
          </a:lstStyle>
          <a:p>
            <a:r>
              <a:rPr lang="en-US" dirty="0"/>
              <a:t>Click to add logo</a:t>
            </a:r>
          </a:p>
        </p:txBody>
      </p:sp>
      <p:sp>
        <p:nvSpPr>
          <p:cNvPr id="6" name="Date Placeholder 5">
            <a:extLst>
              <a:ext uri="{FF2B5EF4-FFF2-40B4-BE49-F238E27FC236}">
                <a16:creationId xmlns:a16="http://schemas.microsoft.com/office/drawing/2014/main" id="{4626C9C3-D9C8-4222-B161-D7AF97BC1F41}"/>
              </a:ext>
            </a:extLst>
          </p:cNvPr>
          <p:cNvSpPr>
            <a:spLocks noGrp="1"/>
          </p:cNvSpPr>
          <p:nvPr>
            <p:ph type="dt" sz="half" idx="42"/>
          </p:nvPr>
        </p:nvSpPr>
        <p:spPr/>
        <p:txBody>
          <a:bodyPr/>
          <a:lstStyle/>
          <a:p>
            <a:r>
              <a:rPr lang="en-IN"/>
              <a:t>[Date]</a:t>
            </a:r>
            <a:endParaRPr lang="en-US" dirty="0"/>
          </a:p>
        </p:txBody>
      </p:sp>
      <p:sp>
        <p:nvSpPr>
          <p:cNvPr id="7" name="Footer Placeholder 6">
            <a:extLst>
              <a:ext uri="{FF2B5EF4-FFF2-40B4-BE49-F238E27FC236}">
                <a16:creationId xmlns:a16="http://schemas.microsoft.com/office/drawing/2014/main" id="{C64C126A-0D05-424A-A6C2-80119CEAE618}"/>
              </a:ext>
            </a:extLst>
          </p:cNvPr>
          <p:cNvSpPr>
            <a:spLocks noGrp="1"/>
          </p:cNvSpPr>
          <p:nvPr>
            <p:ph type="ftr" sz="quarter" idx="43"/>
          </p:nvPr>
        </p:nvSpPr>
        <p:spPr/>
        <p:txBody>
          <a:bodyPr/>
          <a:lstStyle/>
          <a:p>
            <a:r>
              <a:rPr lang="en-US"/>
              <a:t>Copyright © 2024, Oracle and/or its affiliates  |  Confidential: Internal/Restricted/Highly Restricted</a:t>
            </a:r>
            <a:endParaRPr lang="en-US" dirty="0"/>
          </a:p>
        </p:txBody>
      </p:sp>
      <p:sp>
        <p:nvSpPr>
          <p:cNvPr id="8" name="Slide Number Placeholder 7">
            <a:extLst>
              <a:ext uri="{FF2B5EF4-FFF2-40B4-BE49-F238E27FC236}">
                <a16:creationId xmlns:a16="http://schemas.microsoft.com/office/drawing/2014/main" id="{E6D685BD-0D80-40FF-88C3-58BBDF890F03}"/>
              </a:ext>
            </a:extLst>
          </p:cNvPr>
          <p:cNvSpPr>
            <a:spLocks noGrp="1"/>
          </p:cNvSpPr>
          <p:nvPr>
            <p:ph type="sldNum" sz="quarter" idx="44"/>
          </p:nvPr>
        </p:nvSpPr>
        <p:spPr/>
        <p:txBody>
          <a:bodyPr/>
          <a:lstStyle/>
          <a:p>
            <a:fld id="{345D60D9-5372-5F40-9443-0F9AE5BDC3C8}" type="slidenum">
              <a:rPr lang="en-US" smtClean="0"/>
              <a:pPr/>
              <a:t>‹N°›</a:t>
            </a:fld>
            <a:endParaRPr lang="en-US" dirty="0"/>
          </a:p>
        </p:txBody>
      </p:sp>
    </p:spTree>
    <p:extLst>
      <p:ext uri="{BB962C8B-B14F-4D97-AF65-F5344CB8AC3E}">
        <p14:creationId xmlns:p14="http://schemas.microsoft.com/office/powerpoint/2010/main" val="27753001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Light - Quote with Picture">
    <p:spTree>
      <p:nvGrpSpPr>
        <p:cNvPr id="1" name=""/>
        <p:cNvGrpSpPr/>
        <p:nvPr/>
      </p:nvGrpSpPr>
      <p:grpSpPr>
        <a:xfrm>
          <a:off x="0" y="0"/>
          <a:ext cx="0" cy="0"/>
          <a:chOff x="0" y="0"/>
          <a:chExt cx="0" cy="0"/>
        </a:xfrm>
      </p:grpSpPr>
      <p:sp>
        <p:nvSpPr>
          <p:cNvPr id="3" name="Quote">
            <a:extLst>
              <a:ext uri="{FF2B5EF4-FFF2-40B4-BE49-F238E27FC236}">
                <a16:creationId xmlns:a16="http://schemas.microsoft.com/office/drawing/2014/main" id="{A13E52A3-3B72-407D-BD94-ADB27B9FCE9C}"/>
              </a:ext>
            </a:extLst>
          </p:cNvPr>
          <p:cNvSpPr>
            <a:spLocks noGrp="1"/>
          </p:cNvSpPr>
          <p:nvPr>
            <p:ph type="title" hasCustomPrompt="1"/>
          </p:nvPr>
        </p:nvSpPr>
        <p:spPr>
          <a:xfrm>
            <a:off x="5372844" y="2434528"/>
            <a:ext cx="6067096" cy="1846659"/>
          </a:xfrm>
          <a:noFill/>
        </p:spPr>
        <p:txBody>
          <a:bodyPr vert="horz" wrap="square" lIns="0" tIns="0" rIns="0" bIns="0" rtlCol="0" anchor="b" anchorCtr="0">
            <a:spAutoFit/>
          </a:bodyPr>
          <a:lstStyle>
            <a:lvl1pPr>
              <a:lnSpc>
                <a:spcPct val="100000"/>
              </a:lnSpc>
              <a:defRPr lang="en-US" sz="3000" b="0" dirty="0">
                <a:latin typeface="+mj-lt"/>
                <a:cs typeface="Oracle Sans Tab" panose="020B0503020204020204" pitchFamily="34" charset="0"/>
              </a:defRPr>
            </a:lvl1pPr>
          </a:lstStyle>
          <a:p>
            <a:pPr lvl="0"/>
            <a:r>
              <a:rPr lang="en-US" dirty="0"/>
              <a:t>“Click to type customer or partner quote surrounded by quotation marks.” Remove/replace placeholder image as needed.</a:t>
            </a:r>
          </a:p>
        </p:txBody>
      </p:sp>
      <p:sp>
        <p:nvSpPr>
          <p:cNvPr id="13" name="Text Field">
            <a:extLst>
              <a:ext uri="{FF2B5EF4-FFF2-40B4-BE49-F238E27FC236}">
                <a16:creationId xmlns:a16="http://schemas.microsoft.com/office/drawing/2014/main" id="{04A571F4-71E4-264A-BBD5-0475995E681B}"/>
              </a:ext>
            </a:extLst>
          </p:cNvPr>
          <p:cNvSpPr>
            <a:spLocks noGrp="1"/>
          </p:cNvSpPr>
          <p:nvPr>
            <p:ph type="body" sz="quarter" idx="37" hasCustomPrompt="1"/>
          </p:nvPr>
        </p:nvSpPr>
        <p:spPr>
          <a:xfrm>
            <a:off x="5372844" y="4983135"/>
            <a:ext cx="6054629" cy="266291"/>
          </a:xfrm>
          <a:prstGeom prst="rect">
            <a:avLst/>
          </a:prstGeom>
        </p:spPr>
        <p:txBody>
          <a:bodyPr>
            <a:noAutofit/>
          </a:bodyPr>
          <a:lstStyle>
            <a:lvl1pPr>
              <a:defRPr b="1"/>
            </a:lvl1pPr>
          </a:lstStyle>
          <a:p>
            <a:pPr lvl="0"/>
            <a:r>
              <a:rPr lang="en-US" dirty="0"/>
              <a:t>Name of person quoted</a:t>
            </a:r>
          </a:p>
        </p:txBody>
      </p:sp>
      <p:sp>
        <p:nvSpPr>
          <p:cNvPr id="11" name="Text Field 2">
            <a:extLst>
              <a:ext uri="{FF2B5EF4-FFF2-40B4-BE49-F238E27FC236}">
                <a16:creationId xmlns:a16="http://schemas.microsoft.com/office/drawing/2014/main" id="{CBFB97F9-F988-C34C-8B6D-BB4A4D881736}"/>
              </a:ext>
            </a:extLst>
          </p:cNvPr>
          <p:cNvSpPr>
            <a:spLocks noGrp="1"/>
          </p:cNvSpPr>
          <p:nvPr>
            <p:ph type="body" sz="quarter" idx="36" hasCustomPrompt="1"/>
          </p:nvPr>
        </p:nvSpPr>
        <p:spPr>
          <a:xfrm>
            <a:off x="5372844" y="5320728"/>
            <a:ext cx="6054629" cy="786385"/>
          </a:xfrm>
          <a:prstGeom prst="rect">
            <a:avLst/>
          </a:prstGeom>
        </p:spPr>
        <p:txBody>
          <a:bodyPr>
            <a:noAutofit/>
          </a:bodyPr>
          <a:lstStyle>
            <a:lvl1pPr>
              <a:defRPr/>
            </a:lvl1pPr>
          </a:lstStyle>
          <a:p>
            <a:pPr lvl="0"/>
            <a:r>
              <a:rPr lang="en-US" dirty="0"/>
              <a:t>Additional information if needed</a:t>
            </a:r>
          </a:p>
        </p:txBody>
      </p:sp>
      <p:pic>
        <p:nvPicPr>
          <p:cNvPr id="15" name="OTag">
            <a:extLst>
              <a:ext uri="{FF2B5EF4-FFF2-40B4-BE49-F238E27FC236}">
                <a16:creationId xmlns:a16="http://schemas.microsoft.com/office/drawing/2014/main" id="{D79573CA-7EF3-46CE-91D4-01D1A2F17BEF}"/>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6" name="TextBox 5">
            <a:extLst>
              <a:ext uri="{FF2B5EF4-FFF2-40B4-BE49-F238E27FC236}">
                <a16:creationId xmlns:a16="http://schemas.microsoft.com/office/drawing/2014/main" id="{A8F9EF32-2876-8841-ADB8-707F8BDB8530}"/>
              </a:ext>
            </a:extLst>
          </p:cNvPr>
          <p:cNvSpPr txBox="1"/>
          <p:nvPr userDrawn="1"/>
        </p:nvSpPr>
        <p:spPr>
          <a:xfrm>
            <a:off x="1295730" y="3244334"/>
            <a:ext cx="2285339" cy="369332"/>
          </a:xfrm>
          <a:prstGeom prst="rect">
            <a:avLst/>
          </a:prstGeom>
          <a:noFill/>
        </p:spPr>
        <p:txBody>
          <a:bodyPr wrap="square" rtlCol="0">
            <a:spAutoFit/>
          </a:bodyPr>
          <a:lstStyle/>
          <a:p>
            <a:r>
              <a:rPr lang="en-US" dirty="0">
                <a:solidFill>
                  <a:schemeClr val="bg2"/>
                </a:solidFill>
              </a:rPr>
              <a:t>Click to add image</a:t>
            </a:r>
          </a:p>
        </p:txBody>
      </p:sp>
      <p:sp>
        <p:nvSpPr>
          <p:cNvPr id="12" name="Picture Placeholder 6">
            <a:extLst>
              <a:ext uri="{FF2B5EF4-FFF2-40B4-BE49-F238E27FC236}">
                <a16:creationId xmlns:a16="http://schemas.microsoft.com/office/drawing/2014/main" id="{48F56FAF-A389-4DEC-BCB5-7C2BCDEBE166}"/>
              </a:ext>
            </a:extLst>
          </p:cNvPr>
          <p:cNvSpPr>
            <a:spLocks noGrp="1" noChangeAspect="1"/>
          </p:cNvSpPr>
          <p:nvPr>
            <p:ph type="pic" sz="quarter" idx="41" hasCustomPrompt="1"/>
          </p:nvPr>
        </p:nvSpPr>
        <p:spPr>
          <a:xfrm>
            <a:off x="5434085" y="1206535"/>
            <a:ext cx="2944208" cy="841248"/>
          </a:xfrm>
        </p:spPr>
        <p:txBody>
          <a:bodyPr anchor="ctr" anchorCtr="1"/>
          <a:lstStyle>
            <a:lvl1pPr>
              <a:defRPr/>
            </a:lvl1pPr>
          </a:lstStyle>
          <a:p>
            <a:r>
              <a:rPr lang="en-US" dirty="0"/>
              <a:t>Click to add logo</a:t>
            </a:r>
          </a:p>
        </p:txBody>
      </p:sp>
      <p:sp>
        <p:nvSpPr>
          <p:cNvPr id="7" name="Picture Placeholder 6">
            <a:extLst>
              <a:ext uri="{FF2B5EF4-FFF2-40B4-BE49-F238E27FC236}">
                <a16:creationId xmlns:a16="http://schemas.microsoft.com/office/drawing/2014/main" id="{6145069B-D056-45AF-BC91-ABDBFD0C3D17}"/>
              </a:ext>
            </a:extLst>
          </p:cNvPr>
          <p:cNvSpPr>
            <a:spLocks noGrp="1"/>
          </p:cNvSpPr>
          <p:nvPr>
            <p:ph type="pic" sz="quarter" idx="42" hasCustomPrompt="1"/>
          </p:nvPr>
        </p:nvSpPr>
        <p:spPr>
          <a:xfrm>
            <a:off x="0" y="0"/>
            <a:ext cx="4876800" cy="6858000"/>
          </a:xfrm>
        </p:spPr>
        <p:txBody>
          <a:bodyPr anchor="ctr" anchorCtr="1"/>
          <a:lstStyle>
            <a:lvl1pPr>
              <a:defRPr/>
            </a:lvl1pPr>
          </a:lstStyle>
          <a:p>
            <a:r>
              <a:rPr lang="en-US" dirty="0"/>
              <a:t>Click to add image</a:t>
            </a:r>
          </a:p>
        </p:txBody>
      </p:sp>
      <p:sp>
        <p:nvSpPr>
          <p:cNvPr id="4" name="Date Placeholder 3">
            <a:extLst>
              <a:ext uri="{FF2B5EF4-FFF2-40B4-BE49-F238E27FC236}">
                <a16:creationId xmlns:a16="http://schemas.microsoft.com/office/drawing/2014/main" id="{F3C7CAF2-5875-4790-8762-15A8CDD16E08}"/>
              </a:ext>
            </a:extLst>
          </p:cNvPr>
          <p:cNvSpPr>
            <a:spLocks noGrp="1"/>
          </p:cNvSpPr>
          <p:nvPr>
            <p:ph type="dt" sz="half" idx="43"/>
          </p:nvPr>
        </p:nvSpPr>
        <p:spPr/>
        <p:txBody>
          <a:bodyPr/>
          <a:lstStyle/>
          <a:p>
            <a:r>
              <a:rPr lang="en-IN"/>
              <a:t>[Date]</a:t>
            </a:r>
            <a:endParaRPr lang="en-US" dirty="0"/>
          </a:p>
        </p:txBody>
      </p:sp>
      <p:sp>
        <p:nvSpPr>
          <p:cNvPr id="5" name="Footer Placeholder 4">
            <a:extLst>
              <a:ext uri="{FF2B5EF4-FFF2-40B4-BE49-F238E27FC236}">
                <a16:creationId xmlns:a16="http://schemas.microsoft.com/office/drawing/2014/main" id="{0F175504-AA80-48D0-ABE0-C3B4B0480FBA}"/>
              </a:ext>
            </a:extLst>
          </p:cNvPr>
          <p:cNvSpPr>
            <a:spLocks noGrp="1"/>
          </p:cNvSpPr>
          <p:nvPr>
            <p:ph type="ftr" sz="quarter" idx="44"/>
          </p:nvPr>
        </p:nvSpPr>
        <p:spPr/>
        <p:txBody>
          <a:bodyPr/>
          <a:lstStyle/>
          <a:p>
            <a:r>
              <a:rPr lang="en-US"/>
              <a:t>Copyright © 2024, Oracle and/or its affiliates  |  Confidential: Internal/Restricted/Highly Restricted</a:t>
            </a:r>
            <a:endParaRPr lang="en-US" dirty="0"/>
          </a:p>
        </p:txBody>
      </p:sp>
      <p:sp>
        <p:nvSpPr>
          <p:cNvPr id="8" name="Slide Number Placeholder 7">
            <a:extLst>
              <a:ext uri="{FF2B5EF4-FFF2-40B4-BE49-F238E27FC236}">
                <a16:creationId xmlns:a16="http://schemas.microsoft.com/office/drawing/2014/main" id="{FA2E22D8-777D-4A4E-8190-9C7E9654A636}"/>
              </a:ext>
            </a:extLst>
          </p:cNvPr>
          <p:cNvSpPr>
            <a:spLocks noGrp="1"/>
          </p:cNvSpPr>
          <p:nvPr>
            <p:ph type="sldNum" sz="quarter" idx="45"/>
          </p:nvPr>
        </p:nvSpPr>
        <p:spPr/>
        <p:txBody>
          <a:bodyPr/>
          <a:lstStyle/>
          <a:p>
            <a:fld id="{345D60D9-5372-5F40-9443-0F9AE5BDC3C8}" type="slidenum">
              <a:rPr lang="en-US" smtClean="0"/>
              <a:pPr/>
              <a:t>‹N°›</a:t>
            </a:fld>
            <a:endParaRPr lang="en-US" dirty="0"/>
          </a:p>
        </p:txBody>
      </p:sp>
    </p:spTree>
    <p:extLst>
      <p:ext uri="{BB962C8B-B14F-4D97-AF65-F5344CB8AC3E}">
        <p14:creationId xmlns:p14="http://schemas.microsoft.com/office/powerpoint/2010/main" val="2757348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Dark - Quote with Picture">
    <p:bg>
      <p:bgRef idx="1001">
        <a:schemeClr val="bg1"/>
      </p:bgRef>
    </p:bg>
    <p:spTree>
      <p:nvGrpSpPr>
        <p:cNvPr id="1" name=""/>
        <p:cNvGrpSpPr/>
        <p:nvPr/>
      </p:nvGrpSpPr>
      <p:grpSpPr>
        <a:xfrm>
          <a:off x="0" y="0"/>
          <a:ext cx="0" cy="0"/>
          <a:chOff x="0" y="0"/>
          <a:chExt cx="0" cy="0"/>
        </a:xfrm>
      </p:grpSpPr>
      <p:sp>
        <p:nvSpPr>
          <p:cNvPr id="3" name="Quote">
            <a:extLst>
              <a:ext uri="{FF2B5EF4-FFF2-40B4-BE49-F238E27FC236}">
                <a16:creationId xmlns:a16="http://schemas.microsoft.com/office/drawing/2014/main" id="{E7972264-22BA-4EDF-A0AC-13C683A7DA78}"/>
              </a:ext>
            </a:extLst>
          </p:cNvPr>
          <p:cNvSpPr>
            <a:spLocks noGrp="1"/>
          </p:cNvSpPr>
          <p:nvPr>
            <p:ph type="title" hasCustomPrompt="1"/>
          </p:nvPr>
        </p:nvSpPr>
        <p:spPr>
          <a:xfrm>
            <a:off x="5378728" y="2435027"/>
            <a:ext cx="6051272" cy="1846659"/>
          </a:xfrm>
          <a:noFill/>
        </p:spPr>
        <p:txBody>
          <a:bodyPr vert="horz" wrap="square" lIns="0" tIns="0" rIns="0" bIns="0" rtlCol="0" anchor="b" anchorCtr="0">
            <a:spAutoFit/>
          </a:bodyPr>
          <a:lstStyle>
            <a:lvl1pPr>
              <a:lnSpc>
                <a:spcPct val="100000"/>
              </a:lnSpc>
              <a:defRPr lang="en-US" sz="3000" b="0">
                <a:latin typeface="+mj-lt"/>
                <a:cs typeface="Oracle Sans Tab" panose="020B0503020204020204" pitchFamily="34" charset="0"/>
              </a:defRPr>
            </a:lvl1pPr>
          </a:lstStyle>
          <a:p>
            <a:pPr lvl="0"/>
            <a:r>
              <a:rPr lang="en-US" dirty="0"/>
              <a:t>“Click to type customer or partner quote surrounded by quotation marks.” Remove/replace placeholder image as needed.</a:t>
            </a:r>
          </a:p>
        </p:txBody>
      </p:sp>
      <p:sp>
        <p:nvSpPr>
          <p:cNvPr id="13" name="Text Field">
            <a:extLst>
              <a:ext uri="{FF2B5EF4-FFF2-40B4-BE49-F238E27FC236}">
                <a16:creationId xmlns:a16="http://schemas.microsoft.com/office/drawing/2014/main" id="{04A571F4-71E4-264A-BBD5-0475995E681B}"/>
              </a:ext>
            </a:extLst>
          </p:cNvPr>
          <p:cNvSpPr>
            <a:spLocks noGrp="1"/>
          </p:cNvSpPr>
          <p:nvPr>
            <p:ph type="body" sz="quarter" idx="37" hasCustomPrompt="1"/>
          </p:nvPr>
        </p:nvSpPr>
        <p:spPr>
          <a:xfrm>
            <a:off x="5385816" y="4983135"/>
            <a:ext cx="6051272" cy="266291"/>
          </a:xfrm>
          <a:prstGeom prst="rect">
            <a:avLst/>
          </a:prstGeom>
        </p:spPr>
        <p:txBody>
          <a:bodyPr>
            <a:noAutofit/>
          </a:bodyPr>
          <a:lstStyle>
            <a:lvl1pPr>
              <a:defRPr b="1"/>
            </a:lvl1pPr>
          </a:lstStyle>
          <a:p>
            <a:pPr lvl="0"/>
            <a:r>
              <a:rPr lang="en-US" dirty="0"/>
              <a:t>Name of person quoted</a:t>
            </a:r>
          </a:p>
        </p:txBody>
      </p:sp>
      <p:sp>
        <p:nvSpPr>
          <p:cNvPr id="11" name="Text Field 2">
            <a:extLst>
              <a:ext uri="{FF2B5EF4-FFF2-40B4-BE49-F238E27FC236}">
                <a16:creationId xmlns:a16="http://schemas.microsoft.com/office/drawing/2014/main" id="{CBFB97F9-F988-C34C-8B6D-BB4A4D881736}"/>
              </a:ext>
            </a:extLst>
          </p:cNvPr>
          <p:cNvSpPr>
            <a:spLocks noGrp="1"/>
          </p:cNvSpPr>
          <p:nvPr>
            <p:ph type="body" sz="quarter" idx="36" hasCustomPrompt="1"/>
          </p:nvPr>
        </p:nvSpPr>
        <p:spPr>
          <a:xfrm>
            <a:off x="5385816" y="5320728"/>
            <a:ext cx="6051272" cy="786385"/>
          </a:xfrm>
          <a:prstGeom prst="rect">
            <a:avLst/>
          </a:prstGeom>
        </p:spPr>
        <p:txBody>
          <a:bodyPr>
            <a:noAutofit/>
          </a:bodyPr>
          <a:lstStyle>
            <a:lvl1pPr>
              <a:defRPr/>
            </a:lvl1pPr>
          </a:lstStyle>
          <a:p>
            <a:pPr lvl="0"/>
            <a:r>
              <a:rPr lang="en-US" dirty="0"/>
              <a:t>Additional information if needed</a:t>
            </a:r>
          </a:p>
        </p:txBody>
      </p:sp>
      <p:pic>
        <p:nvPicPr>
          <p:cNvPr id="15" name="OTag">
            <a:extLst>
              <a:ext uri="{FF2B5EF4-FFF2-40B4-BE49-F238E27FC236}">
                <a16:creationId xmlns:a16="http://schemas.microsoft.com/office/drawing/2014/main" id="{0D7B12AA-E756-4885-BD64-8DBE9AAC5A1F}"/>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12" name="Picture Placeholder 6">
            <a:extLst>
              <a:ext uri="{FF2B5EF4-FFF2-40B4-BE49-F238E27FC236}">
                <a16:creationId xmlns:a16="http://schemas.microsoft.com/office/drawing/2014/main" id="{B09CBC8C-115F-4556-A4E2-129D0E230A87}"/>
              </a:ext>
            </a:extLst>
          </p:cNvPr>
          <p:cNvSpPr>
            <a:spLocks noGrp="1" noChangeAspect="1"/>
          </p:cNvSpPr>
          <p:nvPr>
            <p:ph type="pic" sz="quarter" idx="41" hasCustomPrompt="1"/>
          </p:nvPr>
        </p:nvSpPr>
        <p:spPr>
          <a:xfrm>
            <a:off x="5434085" y="1206535"/>
            <a:ext cx="2944208" cy="841248"/>
          </a:xfrm>
        </p:spPr>
        <p:txBody>
          <a:bodyPr anchor="ctr" anchorCtr="1"/>
          <a:lstStyle>
            <a:lvl1pPr>
              <a:defRPr/>
            </a:lvl1pPr>
          </a:lstStyle>
          <a:p>
            <a:r>
              <a:rPr lang="en-US" dirty="0"/>
              <a:t>Click to add logo</a:t>
            </a:r>
          </a:p>
        </p:txBody>
      </p:sp>
      <p:sp>
        <p:nvSpPr>
          <p:cNvPr id="5" name="Picture Placeholder 4">
            <a:extLst>
              <a:ext uri="{FF2B5EF4-FFF2-40B4-BE49-F238E27FC236}">
                <a16:creationId xmlns:a16="http://schemas.microsoft.com/office/drawing/2014/main" id="{EF3D1FF3-649D-46E2-9FDF-D1A77643F22A}"/>
              </a:ext>
            </a:extLst>
          </p:cNvPr>
          <p:cNvSpPr>
            <a:spLocks noGrp="1"/>
          </p:cNvSpPr>
          <p:nvPr>
            <p:ph type="pic" sz="quarter" idx="42" hasCustomPrompt="1"/>
          </p:nvPr>
        </p:nvSpPr>
        <p:spPr>
          <a:xfrm>
            <a:off x="0" y="0"/>
            <a:ext cx="4876800" cy="6858000"/>
          </a:xfrm>
        </p:spPr>
        <p:txBody>
          <a:bodyPr anchor="ctr" anchorCtr="1"/>
          <a:lstStyle>
            <a:lvl1pPr marL="0" marR="0" indent="0" algn="l" defTabSz="914400" rtl="0" eaLnBrk="1" fontAlgn="auto" latinLnBrk="0" hangingPunct="1">
              <a:lnSpc>
                <a:spcPct val="95000"/>
              </a:lnSpc>
              <a:spcBef>
                <a:spcPts val="600"/>
              </a:spcBef>
              <a:spcAft>
                <a:spcPts val="0"/>
              </a:spcAft>
              <a:buClrTx/>
              <a:buSzTx/>
              <a:buFont typeface="System Font Regular"/>
              <a:buNone/>
              <a:tabLst/>
              <a:defRPr/>
            </a:lvl1pPr>
          </a:lstStyle>
          <a:p>
            <a:pPr marL="0" marR="0" lvl="0" indent="0" algn="l" defTabSz="914400" rtl="0" eaLnBrk="1" fontAlgn="auto" latinLnBrk="0" hangingPunct="1">
              <a:lnSpc>
                <a:spcPct val="95000"/>
              </a:lnSpc>
              <a:spcBef>
                <a:spcPts val="600"/>
              </a:spcBef>
              <a:spcAft>
                <a:spcPts val="0"/>
              </a:spcAft>
              <a:buClrTx/>
              <a:buSzTx/>
              <a:buFont typeface="System Font Regular"/>
              <a:buNone/>
              <a:tabLst/>
              <a:defRPr/>
            </a:pPr>
            <a:r>
              <a:rPr lang="en-US" dirty="0"/>
              <a:t>Click to add image</a:t>
            </a:r>
          </a:p>
        </p:txBody>
      </p:sp>
      <p:sp>
        <p:nvSpPr>
          <p:cNvPr id="4" name="Date Placeholder 3">
            <a:extLst>
              <a:ext uri="{FF2B5EF4-FFF2-40B4-BE49-F238E27FC236}">
                <a16:creationId xmlns:a16="http://schemas.microsoft.com/office/drawing/2014/main" id="{D906CAD6-29C8-4422-A48D-D8830936B44F}"/>
              </a:ext>
            </a:extLst>
          </p:cNvPr>
          <p:cNvSpPr>
            <a:spLocks noGrp="1"/>
          </p:cNvSpPr>
          <p:nvPr>
            <p:ph type="dt" sz="half" idx="43"/>
          </p:nvPr>
        </p:nvSpPr>
        <p:spPr/>
        <p:txBody>
          <a:bodyPr/>
          <a:lstStyle/>
          <a:p>
            <a:r>
              <a:rPr lang="en-IN"/>
              <a:t>[Date]</a:t>
            </a:r>
            <a:endParaRPr lang="en-US" dirty="0"/>
          </a:p>
        </p:txBody>
      </p:sp>
      <p:sp>
        <p:nvSpPr>
          <p:cNvPr id="6" name="Footer Placeholder 5">
            <a:extLst>
              <a:ext uri="{FF2B5EF4-FFF2-40B4-BE49-F238E27FC236}">
                <a16:creationId xmlns:a16="http://schemas.microsoft.com/office/drawing/2014/main" id="{D7B2E353-DA56-4DDC-BA6A-8DBF5B35499D}"/>
              </a:ext>
            </a:extLst>
          </p:cNvPr>
          <p:cNvSpPr>
            <a:spLocks noGrp="1"/>
          </p:cNvSpPr>
          <p:nvPr>
            <p:ph type="ftr" sz="quarter" idx="44"/>
          </p:nvPr>
        </p:nvSpPr>
        <p:spPr/>
        <p:txBody>
          <a:bodyPr/>
          <a:lstStyle/>
          <a:p>
            <a:r>
              <a:rPr lang="en-US"/>
              <a:t>Copyright © 2024, Oracle and/or its affiliates  |  Confidential: Internal/Restricted/Highly Restricted</a:t>
            </a:r>
            <a:endParaRPr lang="en-US" dirty="0"/>
          </a:p>
        </p:txBody>
      </p:sp>
      <p:sp>
        <p:nvSpPr>
          <p:cNvPr id="7" name="Slide Number Placeholder 6">
            <a:extLst>
              <a:ext uri="{FF2B5EF4-FFF2-40B4-BE49-F238E27FC236}">
                <a16:creationId xmlns:a16="http://schemas.microsoft.com/office/drawing/2014/main" id="{6C82F77D-AAE1-49E0-8C46-83975B4AC826}"/>
              </a:ext>
            </a:extLst>
          </p:cNvPr>
          <p:cNvSpPr>
            <a:spLocks noGrp="1"/>
          </p:cNvSpPr>
          <p:nvPr>
            <p:ph type="sldNum" sz="quarter" idx="45"/>
          </p:nvPr>
        </p:nvSpPr>
        <p:spPr/>
        <p:txBody>
          <a:bodyPr/>
          <a:lstStyle/>
          <a:p>
            <a:fld id="{345D60D9-5372-5F40-9443-0F9AE5BDC3C8}" type="slidenum">
              <a:rPr lang="en-US" smtClean="0"/>
              <a:pPr/>
              <a:t>‹N°›</a:t>
            </a:fld>
            <a:endParaRPr lang="en-US" dirty="0"/>
          </a:p>
        </p:txBody>
      </p:sp>
    </p:spTree>
    <p:extLst>
      <p:ext uri="{BB962C8B-B14F-4D97-AF65-F5344CB8AC3E}">
        <p14:creationId xmlns:p14="http://schemas.microsoft.com/office/powerpoint/2010/main" val="19901198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Light - Thank You">
    <p:bg>
      <p:bgRef idx="1001">
        <a:schemeClr val="bg1"/>
      </p:bgRef>
    </p:bg>
    <p:spTree>
      <p:nvGrpSpPr>
        <p:cNvPr id="1" name=""/>
        <p:cNvGrpSpPr/>
        <p:nvPr/>
      </p:nvGrpSpPr>
      <p:grpSpPr>
        <a:xfrm>
          <a:off x="0" y="0"/>
          <a:ext cx="0" cy="0"/>
          <a:chOff x="0" y="0"/>
          <a:chExt cx="0" cy="0"/>
        </a:xfrm>
      </p:grpSpPr>
      <p:pic>
        <p:nvPicPr>
          <p:cNvPr id="14" name="Abstract Illustration">
            <a:extLst>
              <a:ext uri="{FF2B5EF4-FFF2-40B4-BE49-F238E27FC236}">
                <a16:creationId xmlns:a16="http://schemas.microsoft.com/office/drawing/2014/main" id="{49F92AE8-C0F0-CF4B-B569-964245B00416}"/>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val="0"/>
              </a:ext>
            </a:extLst>
          </a:blip>
          <a:srcRect/>
          <a:stretch/>
        </p:blipFill>
        <p:spPr bwMode="ltGray">
          <a:xfrm>
            <a:off x="6096000" y="4898"/>
            <a:ext cx="6096000" cy="6858000"/>
          </a:xfrm>
          <a:prstGeom prst="rect">
            <a:avLst/>
          </a:prstGeom>
        </p:spPr>
      </p:pic>
      <p:pic>
        <p:nvPicPr>
          <p:cNvPr id="26" name="OTag">
            <a:extLst>
              <a:ext uri="{FF2B5EF4-FFF2-40B4-BE49-F238E27FC236}">
                <a16:creationId xmlns:a16="http://schemas.microsoft.com/office/drawing/2014/main" id="{42D6F87D-23AA-1D42-BDBA-F6833AC9A0E3}"/>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3" name="Thank You">
            <a:extLst>
              <a:ext uri="{FF2B5EF4-FFF2-40B4-BE49-F238E27FC236}">
                <a16:creationId xmlns:a16="http://schemas.microsoft.com/office/drawing/2014/main" id="{701BFB4F-AD1A-4B21-826E-A2F61F5D8AAB}"/>
              </a:ext>
            </a:extLst>
          </p:cNvPr>
          <p:cNvSpPr>
            <a:spLocks noGrp="1"/>
          </p:cNvSpPr>
          <p:nvPr>
            <p:ph type="title" hasCustomPrompt="1"/>
          </p:nvPr>
        </p:nvSpPr>
        <p:spPr>
          <a:xfrm>
            <a:off x="768875" y="3482230"/>
            <a:ext cx="5022325" cy="822960"/>
          </a:xfrm>
          <a:noFill/>
        </p:spPr>
        <p:txBody>
          <a:bodyPr vert="horz" lIns="0" tIns="0" rIns="0" bIns="0" rtlCol="0" anchor="b" anchorCtr="0">
            <a:noAutofit/>
          </a:bodyPr>
          <a:lstStyle>
            <a:lvl1pPr>
              <a:defRPr lang="en-US" sz="3200" b="0">
                <a:latin typeface="+mj-lt"/>
                <a:cs typeface="Oracle Sans Tab" panose="020B0503020204020204" pitchFamily="34" charset="0"/>
              </a:defRPr>
            </a:lvl1pPr>
          </a:lstStyle>
          <a:p>
            <a:pPr marL="0" marR="0" lvl="0" indent="0" fontAlgn="t">
              <a:lnSpc>
                <a:spcPct val="100000"/>
              </a:lnSpc>
              <a:spcBef>
                <a:spcPts val="0"/>
              </a:spcBef>
              <a:spcAft>
                <a:spcPts val="0"/>
              </a:spcAft>
              <a:buClrTx/>
              <a:buSzTx/>
              <a:buFont typeface="System Font Regular"/>
              <a:tabLst/>
            </a:pPr>
            <a:r>
              <a:rPr lang="en-US" dirty="0"/>
              <a:t>Thank you</a:t>
            </a:r>
          </a:p>
        </p:txBody>
      </p:sp>
      <p:cxnSp>
        <p:nvCxnSpPr>
          <p:cNvPr id="17" name="Accent Mark">
            <a:extLst>
              <a:ext uri="{FF2B5EF4-FFF2-40B4-BE49-F238E27FC236}">
                <a16:creationId xmlns:a16="http://schemas.microsoft.com/office/drawing/2014/main" id="{067F8F82-B054-48B8-A81C-65FC099A0B9D}"/>
              </a:ext>
              <a:ext uri="{C183D7F6-B498-43B3-948B-1728B52AA6E4}">
                <adec:decorative xmlns:adec="http://schemas.microsoft.com/office/drawing/2017/decorative" val="1"/>
              </a:ext>
            </a:extLst>
          </p:cNvPr>
          <p:cNvCxnSpPr>
            <a:cxnSpLocks/>
          </p:cNvCxnSpPr>
          <p:nvPr userDrawn="1"/>
        </p:nvCxnSpPr>
        <p:spPr>
          <a:xfrm flipH="1">
            <a:off x="768350" y="4508728"/>
            <a:ext cx="301752"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11" name="Text Field">
            <a:extLst>
              <a:ext uri="{FF2B5EF4-FFF2-40B4-BE49-F238E27FC236}">
                <a16:creationId xmlns:a16="http://schemas.microsoft.com/office/drawing/2014/main" id="{F273E805-B8FF-F84B-99E6-4636F8BD3EBF}"/>
              </a:ext>
            </a:extLst>
          </p:cNvPr>
          <p:cNvSpPr>
            <a:spLocks noGrp="1"/>
          </p:cNvSpPr>
          <p:nvPr>
            <p:ph type="body" sz="quarter" idx="37"/>
          </p:nvPr>
        </p:nvSpPr>
        <p:spPr>
          <a:xfrm>
            <a:off x="762000" y="4773585"/>
            <a:ext cx="5029200" cy="266291"/>
          </a:xfrm>
          <a:prstGeom prst="rect">
            <a:avLst/>
          </a:prstGeom>
        </p:spPr>
        <p:txBody>
          <a:bodyPr>
            <a:noAutofit/>
          </a:bodyPr>
          <a:lstStyle>
            <a:lvl1pPr>
              <a:defRPr b="1"/>
            </a:lvl1pPr>
          </a:lstStyle>
          <a:p>
            <a:pPr lvl="0"/>
            <a:r>
              <a:rPr lang="en-GB"/>
              <a:t>Click to edit Master text styles</a:t>
            </a:r>
          </a:p>
        </p:txBody>
      </p:sp>
      <p:sp>
        <p:nvSpPr>
          <p:cNvPr id="10" name="Text Field 2">
            <a:extLst>
              <a:ext uri="{FF2B5EF4-FFF2-40B4-BE49-F238E27FC236}">
                <a16:creationId xmlns:a16="http://schemas.microsoft.com/office/drawing/2014/main" id="{283762D0-0D31-A347-AD9E-095398CD17C5}"/>
              </a:ext>
            </a:extLst>
          </p:cNvPr>
          <p:cNvSpPr>
            <a:spLocks noGrp="1"/>
          </p:cNvSpPr>
          <p:nvPr>
            <p:ph type="body" sz="quarter" idx="36"/>
          </p:nvPr>
        </p:nvSpPr>
        <p:spPr>
          <a:xfrm>
            <a:off x="762000" y="5111178"/>
            <a:ext cx="5029200" cy="895181"/>
          </a:xfrm>
          <a:prstGeom prst="rect">
            <a:avLst/>
          </a:prstGeom>
        </p:spPr>
        <p:txBody>
          <a:bodyPr>
            <a:noAutofit/>
          </a:bodyPr>
          <a:lstStyle>
            <a:lvl1pPr>
              <a:defRPr/>
            </a:lvl1pPr>
          </a:lstStyle>
          <a:p>
            <a:pPr lvl="0"/>
            <a:r>
              <a:rPr lang="en-GB"/>
              <a:t>Click to edit Master text styles</a:t>
            </a:r>
          </a:p>
        </p:txBody>
      </p:sp>
      <p:sp>
        <p:nvSpPr>
          <p:cNvPr id="4" name="Date Placeholder 3">
            <a:extLst>
              <a:ext uri="{FF2B5EF4-FFF2-40B4-BE49-F238E27FC236}">
                <a16:creationId xmlns:a16="http://schemas.microsoft.com/office/drawing/2014/main" id="{3698BC18-3443-48B2-97E6-989B7098DC52}"/>
              </a:ext>
            </a:extLst>
          </p:cNvPr>
          <p:cNvSpPr>
            <a:spLocks noGrp="1"/>
          </p:cNvSpPr>
          <p:nvPr>
            <p:ph type="dt" sz="half" idx="38"/>
          </p:nvPr>
        </p:nvSpPr>
        <p:spPr/>
        <p:txBody>
          <a:bodyPr/>
          <a:lstStyle/>
          <a:p>
            <a:r>
              <a:rPr lang="en-IN"/>
              <a:t>[Date]</a:t>
            </a:r>
            <a:endParaRPr lang="en-US" dirty="0"/>
          </a:p>
        </p:txBody>
      </p:sp>
      <p:sp>
        <p:nvSpPr>
          <p:cNvPr id="5" name="Footer Placeholder 4">
            <a:extLst>
              <a:ext uri="{FF2B5EF4-FFF2-40B4-BE49-F238E27FC236}">
                <a16:creationId xmlns:a16="http://schemas.microsoft.com/office/drawing/2014/main" id="{572AC1E3-E104-4942-8AE8-198E477A85F9}"/>
              </a:ext>
            </a:extLst>
          </p:cNvPr>
          <p:cNvSpPr>
            <a:spLocks noGrp="1"/>
          </p:cNvSpPr>
          <p:nvPr>
            <p:ph type="ftr" sz="quarter" idx="39"/>
          </p:nvPr>
        </p:nvSpPr>
        <p:spPr/>
        <p:txBody>
          <a:bodyPr/>
          <a:lstStyle/>
          <a:p>
            <a:r>
              <a:rPr lang="en-US"/>
              <a:t>Copyright © 2024, Oracle and/or its affiliates  |  Confidential: Internal/Restricted/Highly Restricted</a:t>
            </a:r>
            <a:endParaRPr lang="en-US" dirty="0"/>
          </a:p>
        </p:txBody>
      </p:sp>
      <p:sp>
        <p:nvSpPr>
          <p:cNvPr id="6" name="Slide Number Placeholder 5">
            <a:extLst>
              <a:ext uri="{FF2B5EF4-FFF2-40B4-BE49-F238E27FC236}">
                <a16:creationId xmlns:a16="http://schemas.microsoft.com/office/drawing/2014/main" id="{30968FA8-1974-461B-87A5-6D7032FA1C85}"/>
              </a:ext>
            </a:extLst>
          </p:cNvPr>
          <p:cNvSpPr>
            <a:spLocks noGrp="1"/>
          </p:cNvSpPr>
          <p:nvPr>
            <p:ph type="sldNum" sz="quarter" idx="40"/>
          </p:nvPr>
        </p:nvSpPr>
        <p:spPr/>
        <p:txBody>
          <a:bodyPr/>
          <a:lstStyle/>
          <a:p>
            <a:fld id="{345D60D9-5372-5F40-9443-0F9AE5BDC3C8}" type="slidenum">
              <a:rPr lang="en-US" smtClean="0"/>
              <a:pPr/>
              <a:t>‹N°›</a:t>
            </a:fld>
            <a:endParaRPr lang="en-US" dirty="0"/>
          </a:p>
        </p:txBody>
      </p:sp>
    </p:spTree>
    <p:extLst>
      <p:ext uri="{BB962C8B-B14F-4D97-AF65-F5344CB8AC3E}">
        <p14:creationId xmlns:p14="http://schemas.microsoft.com/office/powerpoint/2010/main" val="14138398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ight - Title/Subtitle 1 Column">
    <p:spTree>
      <p:nvGrpSpPr>
        <p:cNvPr id="1" name=""/>
        <p:cNvGrpSpPr/>
        <p:nvPr/>
      </p:nvGrpSpPr>
      <p:grpSpPr>
        <a:xfrm>
          <a:off x="0" y="0"/>
          <a:ext cx="0" cy="0"/>
          <a:chOff x="0" y="0"/>
          <a:chExt cx="0" cy="0"/>
        </a:xfrm>
      </p:grpSpPr>
      <p:pic>
        <p:nvPicPr>
          <p:cNvPr id="9" name="Cloud">
            <a:extLst>
              <a:ext uri="{FF2B5EF4-FFF2-40B4-BE49-F238E27FC236}">
                <a16:creationId xmlns:a16="http://schemas.microsoft.com/office/drawing/2014/main" id="{C4B9D6C0-2524-2D47-8A0E-258A2FB7DE5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2"/>
          </a:xfrm>
          <a:prstGeom prst="rect">
            <a:avLst/>
          </a:prstGeom>
        </p:spPr>
      </p:pic>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709"/>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600201"/>
            <a:ext cx="10671175" cy="450691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2" name="Title 1">
            <a:extLst>
              <a:ext uri="{FF2B5EF4-FFF2-40B4-BE49-F238E27FC236}">
                <a16:creationId xmlns:a16="http://schemas.microsoft.com/office/drawing/2014/main" id="{DEE4D9CD-CDC4-4642-8CDA-7351404FC2D2}"/>
              </a:ext>
            </a:extLst>
          </p:cNvPr>
          <p:cNvSpPr>
            <a:spLocks noGrp="1"/>
          </p:cNvSpPr>
          <p:nvPr>
            <p:ph type="title" hasCustomPrompt="1"/>
          </p:nvPr>
        </p:nvSpPr>
        <p:spPr/>
        <p:txBody>
          <a:bodyPr/>
          <a:lstStyle>
            <a:lvl1pPr>
              <a:defRPr/>
            </a:lvl1pPr>
          </a:lstStyle>
          <a:p>
            <a:r>
              <a:rPr lang="en-US" dirty="0"/>
              <a:t>Title</a:t>
            </a:r>
          </a:p>
        </p:txBody>
      </p:sp>
      <p:sp>
        <p:nvSpPr>
          <p:cNvPr id="5" name="Date Placeholder 4">
            <a:extLst>
              <a:ext uri="{FF2B5EF4-FFF2-40B4-BE49-F238E27FC236}">
                <a16:creationId xmlns:a16="http://schemas.microsoft.com/office/drawing/2014/main" id="{48C5C278-52DE-4C8A-933B-1109B3282E51}"/>
              </a:ext>
            </a:extLst>
          </p:cNvPr>
          <p:cNvSpPr>
            <a:spLocks noGrp="1"/>
          </p:cNvSpPr>
          <p:nvPr>
            <p:ph type="dt" sz="half" idx="15"/>
          </p:nvPr>
        </p:nvSpPr>
        <p:spPr/>
        <p:txBody>
          <a:bodyPr/>
          <a:lstStyle/>
          <a:p>
            <a:r>
              <a:rPr lang="en-IN"/>
              <a:t>[Date]</a:t>
            </a:r>
            <a:endParaRPr lang="en-US" dirty="0"/>
          </a:p>
        </p:txBody>
      </p:sp>
      <p:sp>
        <p:nvSpPr>
          <p:cNvPr id="7" name="Footer Placeholder 6">
            <a:extLst>
              <a:ext uri="{FF2B5EF4-FFF2-40B4-BE49-F238E27FC236}">
                <a16:creationId xmlns:a16="http://schemas.microsoft.com/office/drawing/2014/main" id="{E2CE12F3-375D-4B05-A71D-DA14DF8ADB8E}"/>
              </a:ext>
            </a:extLst>
          </p:cNvPr>
          <p:cNvSpPr>
            <a:spLocks noGrp="1"/>
          </p:cNvSpPr>
          <p:nvPr>
            <p:ph type="ftr" sz="quarter" idx="16"/>
          </p:nvPr>
        </p:nvSpPr>
        <p:spPr/>
        <p:txBody>
          <a:bodyPr/>
          <a:lstStyle/>
          <a:p>
            <a:r>
              <a:rPr lang="en-US"/>
              <a:t>Copyright © 2024, Oracle and/or its affiliates  |  Confidential: Internal/Restricted/Highly Restricted</a:t>
            </a:r>
            <a:endParaRPr lang="en-US" dirty="0"/>
          </a:p>
        </p:txBody>
      </p:sp>
      <p:sp>
        <p:nvSpPr>
          <p:cNvPr id="8" name="Slide Number Placeholder 7">
            <a:extLst>
              <a:ext uri="{FF2B5EF4-FFF2-40B4-BE49-F238E27FC236}">
                <a16:creationId xmlns:a16="http://schemas.microsoft.com/office/drawing/2014/main" id="{7A59FA82-C146-45DF-AE7B-4B5698706BEA}"/>
              </a:ext>
            </a:extLst>
          </p:cNvPr>
          <p:cNvSpPr>
            <a:spLocks noGrp="1"/>
          </p:cNvSpPr>
          <p:nvPr>
            <p:ph type="sldNum" sz="quarter" idx="17"/>
          </p:nvPr>
        </p:nvSpPr>
        <p:spPr/>
        <p:txBody>
          <a:bodyPr/>
          <a:lstStyle/>
          <a:p>
            <a:fld id="{345D60D9-5372-5F40-9443-0F9AE5BDC3C8}" type="slidenum">
              <a:rPr lang="en-US" smtClean="0"/>
              <a:pPr/>
              <a:t>‹N°›</a:t>
            </a:fld>
            <a:endParaRPr lang="en-US" dirty="0"/>
          </a:p>
        </p:txBody>
      </p:sp>
    </p:spTree>
    <p:extLst>
      <p:ext uri="{BB962C8B-B14F-4D97-AF65-F5344CB8AC3E}">
        <p14:creationId xmlns:p14="http://schemas.microsoft.com/office/powerpoint/2010/main" val="4109948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Dark - Thank You">
    <p:bg>
      <p:bgRef idx="1001">
        <a:schemeClr val="bg1"/>
      </p:bgRef>
    </p:bg>
    <p:spTree>
      <p:nvGrpSpPr>
        <p:cNvPr id="1" name=""/>
        <p:cNvGrpSpPr/>
        <p:nvPr/>
      </p:nvGrpSpPr>
      <p:grpSpPr>
        <a:xfrm>
          <a:off x="0" y="0"/>
          <a:ext cx="0" cy="0"/>
          <a:chOff x="0" y="0"/>
          <a:chExt cx="0" cy="0"/>
        </a:xfrm>
      </p:grpSpPr>
      <p:pic>
        <p:nvPicPr>
          <p:cNvPr id="14" name="Abstract Illustration">
            <a:extLst>
              <a:ext uri="{FF2B5EF4-FFF2-40B4-BE49-F238E27FC236}">
                <a16:creationId xmlns:a16="http://schemas.microsoft.com/office/drawing/2014/main" id="{49F92AE8-C0F0-CF4B-B569-964245B00416}"/>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val="0"/>
              </a:ext>
            </a:extLst>
          </a:blip>
          <a:srcRect/>
          <a:stretch/>
        </p:blipFill>
        <p:spPr bwMode="ltGray">
          <a:xfrm>
            <a:off x="6096000" y="4898"/>
            <a:ext cx="6096000" cy="6858000"/>
          </a:xfrm>
          <a:prstGeom prst="rect">
            <a:avLst/>
          </a:prstGeom>
        </p:spPr>
      </p:pic>
      <p:pic>
        <p:nvPicPr>
          <p:cNvPr id="26" name="OTag">
            <a:extLst>
              <a:ext uri="{FF2B5EF4-FFF2-40B4-BE49-F238E27FC236}">
                <a16:creationId xmlns:a16="http://schemas.microsoft.com/office/drawing/2014/main" id="{42D6F87D-23AA-1D42-BDBA-F6833AC9A0E3}"/>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3" name="Thank youi">
            <a:extLst>
              <a:ext uri="{FF2B5EF4-FFF2-40B4-BE49-F238E27FC236}">
                <a16:creationId xmlns:a16="http://schemas.microsoft.com/office/drawing/2014/main" id="{1F390879-C7C7-4224-97BB-1C165BFB5AA3}"/>
              </a:ext>
            </a:extLst>
          </p:cNvPr>
          <p:cNvSpPr>
            <a:spLocks noGrp="1"/>
          </p:cNvSpPr>
          <p:nvPr>
            <p:ph type="title" hasCustomPrompt="1"/>
          </p:nvPr>
        </p:nvSpPr>
        <p:spPr>
          <a:xfrm>
            <a:off x="768875" y="3483973"/>
            <a:ext cx="5029200" cy="822960"/>
          </a:xfrm>
          <a:noFill/>
        </p:spPr>
        <p:txBody>
          <a:bodyPr vert="horz" lIns="0" tIns="0" rIns="0" bIns="0" rtlCol="0" anchor="b" anchorCtr="0">
            <a:noAutofit/>
          </a:bodyPr>
          <a:lstStyle>
            <a:lvl1pPr>
              <a:defRPr lang="en-US" sz="3200" b="0">
                <a:latin typeface="+mj-lt"/>
                <a:cs typeface="Oracle Sans Tab" panose="020B0503020204020204" pitchFamily="34" charset="0"/>
              </a:defRPr>
            </a:lvl1pPr>
          </a:lstStyle>
          <a:p>
            <a:pPr marL="0" marR="0" lvl="0" indent="0" fontAlgn="t">
              <a:lnSpc>
                <a:spcPct val="100000"/>
              </a:lnSpc>
              <a:spcBef>
                <a:spcPts val="0"/>
              </a:spcBef>
              <a:spcAft>
                <a:spcPts val="0"/>
              </a:spcAft>
              <a:buClrTx/>
              <a:buSzTx/>
              <a:buFont typeface="System Font Regular"/>
              <a:tabLst/>
            </a:pPr>
            <a:r>
              <a:rPr lang="en-US" dirty="0"/>
              <a:t>Thank you</a:t>
            </a:r>
          </a:p>
        </p:txBody>
      </p:sp>
      <p:cxnSp>
        <p:nvCxnSpPr>
          <p:cNvPr id="17" name="Accent Mark">
            <a:extLst>
              <a:ext uri="{FF2B5EF4-FFF2-40B4-BE49-F238E27FC236}">
                <a16:creationId xmlns:a16="http://schemas.microsoft.com/office/drawing/2014/main" id="{067F8F82-B054-48B8-A81C-65FC099A0B9D}"/>
              </a:ext>
              <a:ext uri="{C183D7F6-B498-43B3-948B-1728B52AA6E4}">
                <adec:decorative xmlns:adec="http://schemas.microsoft.com/office/drawing/2017/decorative" val="1"/>
              </a:ext>
            </a:extLst>
          </p:cNvPr>
          <p:cNvCxnSpPr>
            <a:cxnSpLocks/>
          </p:cNvCxnSpPr>
          <p:nvPr userDrawn="1"/>
        </p:nvCxnSpPr>
        <p:spPr>
          <a:xfrm flipH="1">
            <a:off x="768350" y="4508728"/>
            <a:ext cx="301752"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11" name="Text Field">
            <a:extLst>
              <a:ext uri="{FF2B5EF4-FFF2-40B4-BE49-F238E27FC236}">
                <a16:creationId xmlns:a16="http://schemas.microsoft.com/office/drawing/2014/main" id="{F273E805-B8FF-F84B-99E6-4636F8BD3EBF}"/>
              </a:ext>
            </a:extLst>
          </p:cNvPr>
          <p:cNvSpPr>
            <a:spLocks noGrp="1"/>
          </p:cNvSpPr>
          <p:nvPr>
            <p:ph type="body" sz="quarter" idx="37"/>
          </p:nvPr>
        </p:nvSpPr>
        <p:spPr>
          <a:xfrm>
            <a:off x="762000" y="4773585"/>
            <a:ext cx="5029200" cy="266291"/>
          </a:xfrm>
          <a:prstGeom prst="rect">
            <a:avLst/>
          </a:prstGeom>
        </p:spPr>
        <p:txBody>
          <a:bodyPr>
            <a:noAutofit/>
          </a:bodyPr>
          <a:lstStyle>
            <a:lvl1pPr>
              <a:defRPr b="1"/>
            </a:lvl1pPr>
          </a:lstStyle>
          <a:p>
            <a:pPr lvl="0"/>
            <a:r>
              <a:rPr lang="en-GB"/>
              <a:t>Click to edit Master text styles</a:t>
            </a:r>
          </a:p>
        </p:txBody>
      </p:sp>
      <p:sp>
        <p:nvSpPr>
          <p:cNvPr id="10" name="Text Field 2">
            <a:extLst>
              <a:ext uri="{FF2B5EF4-FFF2-40B4-BE49-F238E27FC236}">
                <a16:creationId xmlns:a16="http://schemas.microsoft.com/office/drawing/2014/main" id="{283762D0-0D31-A347-AD9E-095398CD17C5}"/>
              </a:ext>
            </a:extLst>
          </p:cNvPr>
          <p:cNvSpPr>
            <a:spLocks noGrp="1"/>
          </p:cNvSpPr>
          <p:nvPr>
            <p:ph type="body" sz="quarter" idx="36"/>
          </p:nvPr>
        </p:nvSpPr>
        <p:spPr>
          <a:xfrm>
            <a:off x="762000" y="5111178"/>
            <a:ext cx="5029200" cy="895181"/>
          </a:xfrm>
          <a:prstGeom prst="rect">
            <a:avLst/>
          </a:prstGeom>
        </p:spPr>
        <p:txBody>
          <a:bodyPr>
            <a:noAutofit/>
          </a:bodyPr>
          <a:lstStyle>
            <a:lvl1pPr>
              <a:defRPr/>
            </a:lvl1pPr>
          </a:lstStyle>
          <a:p>
            <a:pPr lvl="0"/>
            <a:r>
              <a:rPr lang="en-GB"/>
              <a:t>Click to edit Master text styles</a:t>
            </a:r>
          </a:p>
        </p:txBody>
      </p:sp>
      <p:sp>
        <p:nvSpPr>
          <p:cNvPr id="4" name="Date Placeholder 3">
            <a:extLst>
              <a:ext uri="{FF2B5EF4-FFF2-40B4-BE49-F238E27FC236}">
                <a16:creationId xmlns:a16="http://schemas.microsoft.com/office/drawing/2014/main" id="{B8DBDF9E-BB65-47CA-AE22-65479E3B2B11}"/>
              </a:ext>
            </a:extLst>
          </p:cNvPr>
          <p:cNvSpPr>
            <a:spLocks noGrp="1"/>
          </p:cNvSpPr>
          <p:nvPr>
            <p:ph type="dt" sz="half" idx="38"/>
          </p:nvPr>
        </p:nvSpPr>
        <p:spPr/>
        <p:txBody>
          <a:bodyPr/>
          <a:lstStyle/>
          <a:p>
            <a:r>
              <a:rPr lang="en-IN"/>
              <a:t>[Date]</a:t>
            </a:r>
            <a:endParaRPr lang="en-US" dirty="0"/>
          </a:p>
        </p:txBody>
      </p:sp>
      <p:sp>
        <p:nvSpPr>
          <p:cNvPr id="5" name="Footer Placeholder 4">
            <a:extLst>
              <a:ext uri="{FF2B5EF4-FFF2-40B4-BE49-F238E27FC236}">
                <a16:creationId xmlns:a16="http://schemas.microsoft.com/office/drawing/2014/main" id="{736FFAC2-A591-4775-8C17-E779B8580987}"/>
              </a:ext>
            </a:extLst>
          </p:cNvPr>
          <p:cNvSpPr>
            <a:spLocks noGrp="1"/>
          </p:cNvSpPr>
          <p:nvPr>
            <p:ph type="ftr" sz="quarter" idx="39"/>
          </p:nvPr>
        </p:nvSpPr>
        <p:spPr/>
        <p:txBody>
          <a:bodyPr/>
          <a:lstStyle/>
          <a:p>
            <a:r>
              <a:rPr lang="en-US"/>
              <a:t>Copyright © 2024, Oracle and/or its affiliates  |  Confidential: Internal/Restricted/Highly Restricted</a:t>
            </a:r>
            <a:endParaRPr lang="en-US" dirty="0"/>
          </a:p>
        </p:txBody>
      </p:sp>
      <p:sp>
        <p:nvSpPr>
          <p:cNvPr id="6" name="Slide Number Placeholder 5">
            <a:extLst>
              <a:ext uri="{FF2B5EF4-FFF2-40B4-BE49-F238E27FC236}">
                <a16:creationId xmlns:a16="http://schemas.microsoft.com/office/drawing/2014/main" id="{A05CE80B-FDBC-4834-99C6-9621F96B934D}"/>
              </a:ext>
            </a:extLst>
          </p:cNvPr>
          <p:cNvSpPr>
            <a:spLocks noGrp="1"/>
          </p:cNvSpPr>
          <p:nvPr>
            <p:ph type="sldNum" sz="quarter" idx="40"/>
          </p:nvPr>
        </p:nvSpPr>
        <p:spPr/>
        <p:txBody>
          <a:bodyPr/>
          <a:lstStyle/>
          <a:p>
            <a:fld id="{345D60D9-5372-5F40-9443-0F9AE5BDC3C8}" type="slidenum">
              <a:rPr lang="en-US" smtClean="0"/>
              <a:pPr/>
              <a:t>‹N°›</a:t>
            </a:fld>
            <a:endParaRPr lang="en-US" dirty="0"/>
          </a:p>
        </p:txBody>
      </p:sp>
    </p:spTree>
    <p:extLst>
      <p:ext uri="{BB962C8B-B14F-4D97-AF65-F5344CB8AC3E}">
        <p14:creationId xmlns:p14="http://schemas.microsoft.com/office/powerpoint/2010/main" val="40088972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p:cSld name="Light - Closing Slide">
    <p:spTree>
      <p:nvGrpSpPr>
        <p:cNvPr id="1" name=""/>
        <p:cNvGrpSpPr/>
        <p:nvPr/>
      </p:nvGrpSpPr>
      <p:grpSpPr>
        <a:xfrm>
          <a:off x="0" y="0"/>
          <a:ext cx="0" cy="0"/>
          <a:chOff x="0" y="0"/>
          <a:chExt cx="0" cy="0"/>
        </a:xfrm>
      </p:grpSpPr>
      <p:pic>
        <p:nvPicPr>
          <p:cNvPr id="3" name="Oracle Logo" descr="Oracle Logo">
            <a:extLst>
              <a:ext uri="{FF2B5EF4-FFF2-40B4-BE49-F238E27FC236}">
                <a16:creationId xmlns:a16="http://schemas.microsoft.com/office/drawing/2014/main" id="{675A5E3C-9B7E-1248-9024-5EE790FC683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647854" y="2915192"/>
            <a:ext cx="4896293" cy="1027617"/>
          </a:xfrm>
          <a:prstGeom prst="rect">
            <a:avLst/>
          </a:prstGeom>
        </p:spPr>
      </p:pic>
      <p:pic>
        <p:nvPicPr>
          <p:cNvPr id="4" name="OTag">
            <a:extLst>
              <a:ext uri="{FF2B5EF4-FFF2-40B4-BE49-F238E27FC236}">
                <a16:creationId xmlns:a16="http://schemas.microsoft.com/office/drawing/2014/main" id="{938EEB79-EFA1-4711-804E-DFDFA3AE402D}"/>
              </a:ext>
              <a:ext uri="{C183D7F6-B498-43B3-948B-1728B52AA6E4}">
                <adec:decorative xmlns:adec="http://schemas.microsoft.com/office/drawing/2017/decorative" val="1"/>
              </a:ext>
            </a:extLst>
          </p:cNvPr>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1664312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p:cSld name="Dark - Closing Slide">
    <p:bg>
      <p:bgRef idx="1001">
        <a:schemeClr val="bg1"/>
      </p:bgRef>
    </p:bg>
    <p:spTree>
      <p:nvGrpSpPr>
        <p:cNvPr id="1" name=""/>
        <p:cNvGrpSpPr/>
        <p:nvPr/>
      </p:nvGrpSpPr>
      <p:grpSpPr>
        <a:xfrm>
          <a:off x="0" y="0"/>
          <a:ext cx="0" cy="0"/>
          <a:chOff x="0" y="0"/>
          <a:chExt cx="0" cy="0"/>
        </a:xfrm>
      </p:grpSpPr>
      <p:pic>
        <p:nvPicPr>
          <p:cNvPr id="4" name="Oracle Logo" descr="Oracle Logo">
            <a:extLst>
              <a:ext uri="{FF2B5EF4-FFF2-40B4-BE49-F238E27FC236}">
                <a16:creationId xmlns:a16="http://schemas.microsoft.com/office/drawing/2014/main" id="{11C3E469-1A28-4EAE-BB94-ADAB90F021A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bwMode="invGray">
          <a:xfrm>
            <a:off x="3647854" y="2915192"/>
            <a:ext cx="4896292" cy="1027617"/>
          </a:xfrm>
          <a:prstGeom prst="rect">
            <a:avLst/>
          </a:prstGeom>
        </p:spPr>
      </p:pic>
      <p:pic>
        <p:nvPicPr>
          <p:cNvPr id="3" name="OTag">
            <a:extLst>
              <a:ext uri="{FF2B5EF4-FFF2-40B4-BE49-F238E27FC236}">
                <a16:creationId xmlns:a16="http://schemas.microsoft.com/office/drawing/2014/main" id="{D41E7D90-EFED-4319-B620-7C6158CCE461}"/>
              </a:ext>
              <a:ext uri="{C183D7F6-B498-43B3-948B-1728B52AA6E4}">
                <adec:decorative xmlns:adec="http://schemas.microsoft.com/office/drawing/2017/decorative" val="1"/>
              </a:ext>
            </a:extLst>
          </p:cNvPr>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5135231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Mission Statement">
    <p:bg>
      <p:bgRef idx="1001">
        <a:schemeClr val="bg2"/>
      </p:bgRef>
    </p:bg>
    <p:spTree>
      <p:nvGrpSpPr>
        <p:cNvPr id="1" name=""/>
        <p:cNvGrpSpPr/>
        <p:nvPr/>
      </p:nvGrpSpPr>
      <p:grpSpPr>
        <a:xfrm>
          <a:off x="0" y="0"/>
          <a:ext cx="0" cy="0"/>
          <a:chOff x="0" y="0"/>
          <a:chExt cx="0" cy="0"/>
        </a:xfrm>
      </p:grpSpPr>
      <p:pic>
        <p:nvPicPr>
          <p:cNvPr id="4" name="Illustration">
            <a:extLst>
              <a:ext uri="{FF2B5EF4-FFF2-40B4-BE49-F238E27FC236}">
                <a16:creationId xmlns:a16="http://schemas.microsoft.com/office/drawing/2014/main" id="{7F6A0B0D-9890-B044-B4D0-946D1FDB962D}"/>
              </a:ext>
              <a:ext uri="{C183D7F6-B498-43B3-948B-1728B52AA6E4}">
                <adec:decorative xmlns:adec="http://schemas.microsoft.com/office/drawing/2017/decorative" val="1"/>
              </a:ext>
            </a:extLst>
          </p:cNvPr>
          <p:cNvPicPr>
            <a:picLocks noChangeAspect="1"/>
          </p:cNvPicPr>
          <p:nvPr userDrawn="1"/>
        </p:nvPicPr>
        <p:blipFill rotWithShape="1">
          <a:blip r:embed="rId2" cstate="email">
            <a:extLst>
              <a:ext uri="{28A0092B-C50C-407E-A947-70E740481C1C}">
                <a14:useLocalDpi xmlns:a14="http://schemas.microsoft.com/office/drawing/2010/main" val="0"/>
              </a:ext>
            </a:extLst>
          </a:blip>
          <a:srcRect l="3704"/>
          <a:stretch/>
        </p:blipFill>
        <p:spPr bwMode="invGray">
          <a:xfrm>
            <a:off x="0" y="0"/>
            <a:ext cx="12192000" cy="6858000"/>
          </a:xfrm>
          <a:prstGeom prst="rect">
            <a:avLst/>
          </a:prstGeom>
        </p:spPr>
      </p:pic>
      <p:sp>
        <p:nvSpPr>
          <p:cNvPr id="5" name="TextBox 4">
            <a:extLst>
              <a:ext uri="{FF2B5EF4-FFF2-40B4-BE49-F238E27FC236}">
                <a16:creationId xmlns:a16="http://schemas.microsoft.com/office/drawing/2014/main" id="{1138CAED-6966-416F-96DE-48D3061CAD63}"/>
              </a:ext>
            </a:extLst>
          </p:cNvPr>
          <p:cNvSpPr txBox="1"/>
          <p:nvPr userDrawn="1"/>
        </p:nvSpPr>
        <p:spPr>
          <a:xfrm>
            <a:off x="768876" y="1828800"/>
            <a:ext cx="6053328" cy="2279335"/>
          </a:xfrm>
          <a:prstGeom prst="rect">
            <a:avLst/>
          </a:prstGeom>
        </p:spPr>
        <p:txBody>
          <a:bodyPr vert="horz" lIns="0" tIns="0" rIns="0" bIns="0" rtlCol="0" anchor="b">
            <a:noAutofit/>
          </a:bodyPr>
          <a:lstStyle>
            <a:lvl1pPr>
              <a:lnSpc>
                <a:spcPct val="100000"/>
              </a:lnSpc>
              <a:spcBef>
                <a:spcPct val="0"/>
              </a:spcBef>
              <a:buNone/>
              <a:defRPr lang="en-US" sz="3000" b="0" i="0" baseline="0" dirty="0">
                <a:latin typeface="+mj-lt"/>
                <a:cs typeface="+mj-cs"/>
              </a:defRPr>
            </a:lvl1pPr>
          </a:lstStyle>
          <a:p>
            <a:pPr lvl="0"/>
            <a:r>
              <a:rPr lang="en-US" dirty="0"/>
              <a:t>Our mission is to help people see data in new ways, discover insights,</a:t>
            </a:r>
            <a:br>
              <a:rPr lang="en-US" dirty="0"/>
            </a:br>
            <a:r>
              <a:rPr lang="en-US" dirty="0"/>
              <a:t>unlock endless possibilities.</a:t>
            </a:r>
          </a:p>
        </p:txBody>
      </p:sp>
    </p:spTree>
    <p:extLst>
      <p:ext uri="{BB962C8B-B14F-4D97-AF65-F5344CB8AC3E}">
        <p14:creationId xmlns:p14="http://schemas.microsoft.com/office/powerpoint/2010/main" val="9853090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Light - Divider">
    <p:bg>
      <p:bgRef idx="1001">
        <a:schemeClr val="bg1"/>
      </p:bgRef>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B4D86BA-0324-4CFB-8752-C34AB1C7DA95}"/>
              </a:ext>
            </a:extLst>
          </p:cNvPr>
          <p:cNvSpPr/>
          <p:nvPr userDrawn="1"/>
        </p:nvSpPr>
        <p:spPr>
          <a:xfrm>
            <a:off x="783878" y="3804904"/>
            <a:ext cx="301752" cy="457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6C8A9AF7-F5CE-844F-BBE4-0C983CB99BB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pic>
        <p:nvPicPr>
          <p:cNvPr id="12" name="OTag">
            <a:extLst>
              <a:ext uri="{FF2B5EF4-FFF2-40B4-BE49-F238E27FC236}">
                <a16:creationId xmlns:a16="http://schemas.microsoft.com/office/drawing/2014/main" id="{82323826-2F7C-DC44-94F9-0225962BEA89}"/>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3" name="Date Placeholder 2">
            <a:extLst>
              <a:ext uri="{FF2B5EF4-FFF2-40B4-BE49-F238E27FC236}">
                <a16:creationId xmlns:a16="http://schemas.microsoft.com/office/drawing/2014/main" id="{F89127AD-303E-4148-925B-F8D854942DC9}"/>
              </a:ext>
            </a:extLst>
          </p:cNvPr>
          <p:cNvSpPr>
            <a:spLocks noGrp="1"/>
          </p:cNvSpPr>
          <p:nvPr>
            <p:ph type="dt" sz="half" idx="10"/>
          </p:nvPr>
        </p:nvSpPr>
        <p:spPr/>
        <p:txBody>
          <a:bodyPr/>
          <a:lstStyle/>
          <a:p>
            <a:r>
              <a:rPr lang="en-IN"/>
              <a:t>[Date]</a:t>
            </a:r>
            <a:endParaRPr lang="en-US" dirty="0"/>
          </a:p>
        </p:txBody>
      </p:sp>
      <p:sp>
        <p:nvSpPr>
          <p:cNvPr id="5" name="Footer Placeholder 4">
            <a:extLst>
              <a:ext uri="{FF2B5EF4-FFF2-40B4-BE49-F238E27FC236}">
                <a16:creationId xmlns:a16="http://schemas.microsoft.com/office/drawing/2014/main" id="{6077CD67-74FC-43EC-912B-8B74B34E5B81}"/>
              </a:ext>
            </a:extLst>
          </p:cNvPr>
          <p:cNvSpPr>
            <a:spLocks noGrp="1"/>
          </p:cNvSpPr>
          <p:nvPr>
            <p:ph type="ftr" sz="quarter" idx="11"/>
          </p:nvPr>
        </p:nvSpPr>
        <p:spPr/>
        <p:txBody>
          <a:bodyPr/>
          <a:lstStyle/>
          <a:p>
            <a:r>
              <a:rPr lang="en-US"/>
              <a:t>Copyright © 2024, Oracle and/or its affiliates  |  Confidential: Internal/Restricted/Highly Restricted</a:t>
            </a:r>
            <a:endParaRPr lang="en-US" dirty="0"/>
          </a:p>
        </p:txBody>
      </p:sp>
      <p:sp>
        <p:nvSpPr>
          <p:cNvPr id="8" name="Slide Number Placeholder 7">
            <a:extLst>
              <a:ext uri="{FF2B5EF4-FFF2-40B4-BE49-F238E27FC236}">
                <a16:creationId xmlns:a16="http://schemas.microsoft.com/office/drawing/2014/main" id="{AC119101-EC6A-4B95-9940-BAB31432AD02}"/>
              </a:ext>
            </a:extLst>
          </p:cNvPr>
          <p:cNvSpPr>
            <a:spLocks noGrp="1"/>
          </p:cNvSpPr>
          <p:nvPr>
            <p:ph type="sldNum" sz="quarter" idx="12"/>
          </p:nvPr>
        </p:nvSpPr>
        <p:spPr/>
        <p:txBody>
          <a:bodyPr/>
          <a:lstStyle/>
          <a:p>
            <a:fld id="{345D60D9-5372-5F40-9443-0F9AE5BDC3C8}" type="slidenum">
              <a:rPr lang="en-US" smtClean="0"/>
              <a:pPr/>
              <a:t>‹N°›</a:t>
            </a:fld>
            <a:endParaRPr lang="en-US" dirty="0"/>
          </a:p>
        </p:txBody>
      </p:sp>
      <p:sp>
        <p:nvSpPr>
          <p:cNvPr id="6" name="Title 5">
            <a:extLst>
              <a:ext uri="{FF2B5EF4-FFF2-40B4-BE49-F238E27FC236}">
                <a16:creationId xmlns:a16="http://schemas.microsoft.com/office/drawing/2014/main" id="{F6BEA035-D7A5-4B84-9F05-5163378E9E57}"/>
              </a:ext>
            </a:extLst>
          </p:cNvPr>
          <p:cNvSpPr>
            <a:spLocks noGrp="1"/>
          </p:cNvSpPr>
          <p:nvPr>
            <p:ph type="title" hasCustomPrompt="1"/>
          </p:nvPr>
        </p:nvSpPr>
        <p:spPr>
          <a:xfrm>
            <a:off x="768871" y="2337132"/>
            <a:ext cx="10158984" cy="1280160"/>
          </a:xfrm>
          <a:noFill/>
        </p:spPr>
        <p:txBody>
          <a:bodyPr vert="horz" wrap="square" lIns="0" tIns="0" rIns="0" bIns="0" rtlCol="0" anchor="b">
            <a:noAutofit/>
          </a:bodyPr>
          <a:lstStyle>
            <a:lvl1pPr>
              <a:lnSpc>
                <a:spcPct val="95000"/>
              </a:lnSpc>
              <a:defRPr lang="en-US" sz="4000" b="0" dirty="0">
                <a:latin typeface="+mj-lt"/>
              </a:defRPr>
            </a:lvl1pPr>
          </a:lstStyle>
          <a:p>
            <a:pPr lvl="0">
              <a:lnSpc>
                <a:spcPct val="100000"/>
              </a:lnSpc>
            </a:pPr>
            <a:r>
              <a:rPr lang="en-US" dirty="0"/>
              <a:t>Click to add divider title (up to 2 lines)</a:t>
            </a:r>
          </a:p>
        </p:txBody>
      </p:sp>
      <p:sp>
        <p:nvSpPr>
          <p:cNvPr id="9" name="Subhead">
            <a:extLst>
              <a:ext uri="{FF2B5EF4-FFF2-40B4-BE49-F238E27FC236}">
                <a16:creationId xmlns:a16="http://schemas.microsoft.com/office/drawing/2014/main" id="{7CDB1F3E-E2D2-44FE-A725-E3ED1480C83B}"/>
              </a:ext>
            </a:extLst>
          </p:cNvPr>
          <p:cNvSpPr>
            <a:spLocks noGrp="1"/>
          </p:cNvSpPr>
          <p:nvPr>
            <p:ph type="body" sz="quarter" idx="33" hasCustomPrompt="1"/>
          </p:nvPr>
        </p:nvSpPr>
        <p:spPr>
          <a:xfrm>
            <a:off x="776689" y="4135193"/>
            <a:ext cx="10158984" cy="681251"/>
          </a:xfrm>
          <a:prstGeom prst="rect">
            <a:avLst/>
          </a:prstGeom>
          <a:noFill/>
        </p:spPr>
        <p:txBody>
          <a:bodyPr>
            <a:noAutofit/>
          </a:bodyPr>
          <a:lstStyle>
            <a:lvl1pPr marL="0" marR="0" indent="0" algn="l" defTabSz="914400" rtl="0" eaLnBrk="1" fontAlgn="auto" latinLnBrk="0" hangingPunct="1">
              <a:lnSpc>
                <a:spcPct val="95000"/>
              </a:lnSpc>
              <a:spcBef>
                <a:spcPts val="600"/>
              </a:spcBef>
              <a:spcAft>
                <a:spcPts val="0"/>
              </a:spcAft>
              <a:buClrTx/>
              <a:buSzTx/>
              <a:buFont typeface="Arial" panose="020B0604020202020204" pitchFamily="34" charset="0"/>
              <a:buNone/>
              <a:tabLst/>
              <a:defRPr sz="1800" b="0">
                <a:solidFill>
                  <a:schemeClr val="accent5"/>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a:t>
            </a:r>
          </a:p>
        </p:txBody>
      </p:sp>
    </p:spTree>
    <p:extLst>
      <p:ext uri="{BB962C8B-B14F-4D97-AF65-F5344CB8AC3E}">
        <p14:creationId xmlns:p14="http://schemas.microsoft.com/office/powerpoint/2010/main" val="34905627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Dark - Divider">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9CF9FCE-AE1C-564C-8F89-B5CD38A47D6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2" name="OTag">
            <a:extLst>
              <a:ext uri="{FF2B5EF4-FFF2-40B4-BE49-F238E27FC236}">
                <a16:creationId xmlns:a16="http://schemas.microsoft.com/office/drawing/2014/main" id="{82323826-2F7C-DC44-94F9-0225962BEA89}"/>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3" name="Date Placeholder 2">
            <a:extLst>
              <a:ext uri="{FF2B5EF4-FFF2-40B4-BE49-F238E27FC236}">
                <a16:creationId xmlns:a16="http://schemas.microsoft.com/office/drawing/2014/main" id="{DBAE7266-CBC0-47D9-85A0-91E011093819}"/>
              </a:ext>
            </a:extLst>
          </p:cNvPr>
          <p:cNvSpPr>
            <a:spLocks noGrp="1"/>
          </p:cNvSpPr>
          <p:nvPr>
            <p:ph type="dt" sz="half" idx="10"/>
          </p:nvPr>
        </p:nvSpPr>
        <p:spPr/>
        <p:txBody>
          <a:bodyPr/>
          <a:lstStyle/>
          <a:p>
            <a:r>
              <a:rPr lang="en-IN"/>
              <a:t>[Date]</a:t>
            </a:r>
            <a:endParaRPr lang="en-US" dirty="0"/>
          </a:p>
        </p:txBody>
      </p:sp>
      <p:sp>
        <p:nvSpPr>
          <p:cNvPr id="5" name="Footer Placeholder 4">
            <a:extLst>
              <a:ext uri="{FF2B5EF4-FFF2-40B4-BE49-F238E27FC236}">
                <a16:creationId xmlns:a16="http://schemas.microsoft.com/office/drawing/2014/main" id="{E8638588-07BC-4F98-97FA-975AE1443B66}"/>
              </a:ext>
            </a:extLst>
          </p:cNvPr>
          <p:cNvSpPr>
            <a:spLocks noGrp="1"/>
          </p:cNvSpPr>
          <p:nvPr>
            <p:ph type="ftr" sz="quarter" idx="11"/>
          </p:nvPr>
        </p:nvSpPr>
        <p:spPr/>
        <p:txBody>
          <a:bodyPr/>
          <a:lstStyle/>
          <a:p>
            <a:r>
              <a:rPr lang="en-US"/>
              <a:t>Copyright © 2024, Oracle and/or its affiliates  |  Confidential: Internal/Restricted/Highly Restricted</a:t>
            </a:r>
            <a:endParaRPr lang="en-US" dirty="0"/>
          </a:p>
        </p:txBody>
      </p:sp>
      <p:sp>
        <p:nvSpPr>
          <p:cNvPr id="8" name="Slide Number Placeholder 7">
            <a:extLst>
              <a:ext uri="{FF2B5EF4-FFF2-40B4-BE49-F238E27FC236}">
                <a16:creationId xmlns:a16="http://schemas.microsoft.com/office/drawing/2014/main" id="{848B57A4-1EA3-47FA-AD37-31BB82676BA8}"/>
              </a:ext>
            </a:extLst>
          </p:cNvPr>
          <p:cNvSpPr>
            <a:spLocks noGrp="1"/>
          </p:cNvSpPr>
          <p:nvPr>
            <p:ph type="sldNum" sz="quarter" idx="12"/>
          </p:nvPr>
        </p:nvSpPr>
        <p:spPr/>
        <p:txBody>
          <a:bodyPr/>
          <a:lstStyle/>
          <a:p>
            <a:fld id="{345D60D9-5372-5F40-9443-0F9AE5BDC3C8}" type="slidenum">
              <a:rPr lang="en-US" smtClean="0"/>
              <a:pPr/>
              <a:t>‹N°›</a:t>
            </a:fld>
            <a:endParaRPr lang="en-US" dirty="0"/>
          </a:p>
        </p:txBody>
      </p:sp>
      <p:sp>
        <p:nvSpPr>
          <p:cNvPr id="7" name="Rectangle 6">
            <a:extLst>
              <a:ext uri="{FF2B5EF4-FFF2-40B4-BE49-F238E27FC236}">
                <a16:creationId xmlns:a16="http://schemas.microsoft.com/office/drawing/2014/main" id="{C543FCF3-AE26-4DE7-A6C3-3940B3E78E3F}"/>
              </a:ext>
            </a:extLst>
          </p:cNvPr>
          <p:cNvSpPr/>
          <p:nvPr userDrawn="1"/>
        </p:nvSpPr>
        <p:spPr>
          <a:xfrm>
            <a:off x="783878" y="3804904"/>
            <a:ext cx="301752" cy="457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5">
            <a:extLst>
              <a:ext uri="{FF2B5EF4-FFF2-40B4-BE49-F238E27FC236}">
                <a16:creationId xmlns:a16="http://schemas.microsoft.com/office/drawing/2014/main" id="{7856B97A-8557-4DB6-9175-7EBD0C8937DD}"/>
              </a:ext>
            </a:extLst>
          </p:cNvPr>
          <p:cNvSpPr>
            <a:spLocks noGrp="1"/>
          </p:cNvSpPr>
          <p:nvPr>
            <p:ph type="title" hasCustomPrompt="1"/>
          </p:nvPr>
        </p:nvSpPr>
        <p:spPr>
          <a:xfrm>
            <a:off x="768871" y="2337132"/>
            <a:ext cx="10158984" cy="1280160"/>
          </a:xfrm>
          <a:noFill/>
        </p:spPr>
        <p:txBody>
          <a:bodyPr vert="horz" wrap="square" lIns="0" tIns="0" rIns="0" bIns="0" rtlCol="0" anchor="b">
            <a:noAutofit/>
          </a:bodyPr>
          <a:lstStyle>
            <a:lvl1pPr>
              <a:lnSpc>
                <a:spcPct val="95000"/>
              </a:lnSpc>
              <a:defRPr lang="en-US" sz="4000" b="0" dirty="0">
                <a:latin typeface="+mj-lt"/>
              </a:defRPr>
            </a:lvl1pPr>
          </a:lstStyle>
          <a:p>
            <a:pPr lvl="0">
              <a:lnSpc>
                <a:spcPct val="100000"/>
              </a:lnSpc>
            </a:pPr>
            <a:r>
              <a:rPr lang="en-US" dirty="0"/>
              <a:t>Click to add divider title (up to 2 lines)</a:t>
            </a:r>
          </a:p>
        </p:txBody>
      </p:sp>
      <p:sp>
        <p:nvSpPr>
          <p:cNvPr id="10" name="Subhead">
            <a:extLst>
              <a:ext uri="{FF2B5EF4-FFF2-40B4-BE49-F238E27FC236}">
                <a16:creationId xmlns:a16="http://schemas.microsoft.com/office/drawing/2014/main" id="{E9558DCD-9619-43EF-806C-010C13A11164}"/>
              </a:ext>
            </a:extLst>
          </p:cNvPr>
          <p:cNvSpPr>
            <a:spLocks noGrp="1"/>
          </p:cNvSpPr>
          <p:nvPr>
            <p:ph type="body" sz="quarter" idx="33" hasCustomPrompt="1"/>
          </p:nvPr>
        </p:nvSpPr>
        <p:spPr>
          <a:xfrm>
            <a:off x="776689" y="4135193"/>
            <a:ext cx="10158984" cy="681251"/>
          </a:xfrm>
          <a:prstGeom prst="rect">
            <a:avLst/>
          </a:prstGeom>
          <a:noFill/>
        </p:spPr>
        <p:txBody>
          <a:bodyPr>
            <a:noAutofit/>
          </a:bodyPr>
          <a:lstStyle>
            <a:lvl1pPr marL="0" marR="0" indent="0" algn="l" defTabSz="914400" rtl="0" eaLnBrk="1" fontAlgn="auto" latinLnBrk="0" hangingPunct="1">
              <a:lnSpc>
                <a:spcPct val="95000"/>
              </a:lnSpc>
              <a:spcBef>
                <a:spcPts val="600"/>
              </a:spcBef>
              <a:spcAft>
                <a:spcPts val="0"/>
              </a:spcAft>
              <a:buClrTx/>
              <a:buSzTx/>
              <a:buFont typeface="Arial" panose="020B0604020202020204" pitchFamily="34" charset="0"/>
              <a:buNone/>
              <a:tabLst/>
              <a:defRPr sz="1800" b="0">
                <a:solidFill>
                  <a:schemeClr val="accent6"/>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a:t>
            </a:r>
          </a:p>
        </p:txBody>
      </p:sp>
    </p:spTree>
    <p:extLst>
      <p:ext uri="{BB962C8B-B14F-4D97-AF65-F5344CB8AC3E}">
        <p14:creationId xmlns:p14="http://schemas.microsoft.com/office/powerpoint/2010/main" val="42592410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userDrawn="1">
  <p:cSld name="Brand Dark - Title">
    <p:spTree>
      <p:nvGrpSpPr>
        <p:cNvPr id="1" name=""/>
        <p:cNvGrpSpPr/>
        <p:nvPr/>
      </p:nvGrpSpPr>
      <p:grpSpPr>
        <a:xfrm>
          <a:off x="0" y="0"/>
          <a:ext cx="0" cy="0"/>
          <a:chOff x="0" y="0"/>
          <a:chExt cx="0" cy="0"/>
        </a:xfrm>
      </p:grpSpPr>
      <p:pic>
        <p:nvPicPr>
          <p:cNvPr id="18" name="OTag">
            <a:extLst>
              <a:ext uri="{FF2B5EF4-FFF2-40B4-BE49-F238E27FC236}">
                <a16:creationId xmlns:a16="http://schemas.microsoft.com/office/drawing/2014/main" id="{7BFEFC66-2347-E947-A49E-DD43E74CCC27}"/>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4" name="Oracle Logo" descr="Oracle Logo">
            <a:extLst>
              <a:ext uri="{FF2B5EF4-FFF2-40B4-BE49-F238E27FC236}">
                <a16:creationId xmlns:a16="http://schemas.microsoft.com/office/drawing/2014/main" id="{90869BEA-7CC8-4176-A565-8203484F77D7}"/>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bwMode="invGray">
          <a:xfrm>
            <a:off x="944949" y="1132368"/>
            <a:ext cx="1524893" cy="320039"/>
          </a:xfrm>
          <a:prstGeom prst="rect">
            <a:avLst/>
          </a:prstGeom>
        </p:spPr>
      </p:pic>
      <p:sp>
        <p:nvSpPr>
          <p:cNvPr id="24" name="Title">
            <a:extLst>
              <a:ext uri="{FF2B5EF4-FFF2-40B4-BE49-F238E27FC236}">
                <a16:creationId xmlns:a16="http://schemas.microsoft.com/office/drawing/2014/main" id="{461BB5F1-8825-7944-96EB-8445317513F5}"/>
              </a:ext>
            </a:extLst>
          </p:cNvPr>
          <p:cNvSpPr>
            <a:spLocks noGrp="1"/>
          </p:cNvSpPr>
          <p:nvPr>
            <p:ph type="ctrTitle" hasCustomPrompt="1"/>
          </p:nvPr>
        </p:nvSpPr>
        <p:spPr>
          <a:xfrm>
            <a:off x="1018030" y="2148840"/>
            <a:ext cx="10158984" cy="1280160"/>
          </a:xfrm>
          <a:noFill/>
        </p:spPr>
        <p:txBody>
          <a:bodyPr vert="horz" wrap="square" lIns="0" tIns="0" rIns="0" bIns="91440" rtlCol="0" anchor="b">
            <a:noAutofit/>
          </a:bodyPr>
          <a:lstStyle>
            <a:lvl1pPr>
              <a:lnSpc>
                <a:spcPct val="95000"/>
              </a:lnSpc>
              <a:defRPr lang="en-US" sz="4000" b="0" dirty="0">
                <a:latin typeface="+mj-lt"/>
              </a:defRPr>
            </a:lvl1pPr>
          </a:lstStyle>
          <a:p>
            <a:pPr lvl="0">
              <a:lnSpc>
                <a:spcPct val="100000"/>
              </a:lnSpc>
            </a:pPr>
            <a:r>
              <a:rPr lang="en-US" dirty="0"/>
              <a:t>Brand (up to 2 lines)</a:t>
            </a:r>
            <a:br>
              <a:rPr lang="en-US" dirty="0"/>
            </a:br>
            <a:r>
              <a:rPr lang="en-US" dirty="0"/>
              <a:t>Georgia Regular 40pt</a:t>
            </a:r>
          </a:p>
        </p:txBody>
      </p:sp>
      <p:sp>
        <p:nvSpPr>
          <p:cNvPr id="25" name="Subhead">
            <a:extLst>
              <a:ext uri="{FF2B5EF4-FFF2-40B4-BE49-F238E27FC236}">
                <a16:creationId xmlns:a16="http://schemas.microsoft.com/office/drawing/2014/main" id="{DE85AE1C-733D-7244-A6DA-C3ADBC76ED0C}"/>
              </a:ext>
            </a:extLst>
          </p:cNvPr>
          <p:cNvSpPr>
            <a:spLocks noGrp="1"/>
          </p:cNvSpPr>
          <p:nvPr>
            <p:ph type="body" sz="quarter" idx="33" hasCustomPrompt="1"/>
          </p:nvPr>
        </p:nvSpPr>
        <p:spPr>
          <a:xfrm>
            <a:off x="1018030" y="3519553"/>
            <a:ext cx="10158984" cy="341247"/>
          </a:xfrm>
          <a:prstGeom prst="rect">
            <a:avLst/>
          </a:prstGeom>
          <a:noFill/>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rgbClr val="AEA8A2"/>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11" name="Text Field">
            <a:extLst>
              <a:ext uri="{FF2B5EF4-FFF2-40B4-BE49-F238E27FC236}">
                <a16:creationId xmlns:a16="http://schemas.microsoft.com/office/drawing/2014/main" id="{5096A149-B6C9-A04E-A2B0-54CCFAA42526}"/>
              </a:ext>
            </a:extLst>
          </p:cNvPr>
          <p:cNvSpPr>
            <a:spLocks noGrp="1"/>
          </p:cNvSpPr>
          <p:nvPr>
            <p:ph type="body" sz="quarter" idx="35" hasCustomPrompt="1"/>
          </p:nvPr>
        </p:nvSpPr>
        <p:spPr>
          <a:xfrm>
            <a:off x="1018030" y="4544568"/>
            <a:ext cx="5077970" cy="266291"/>
          </a:xfrm>
          <a:prstGeom prst="rect">
            <a:avLst/>
          </a:prstGeom>
          <a:noFill/>
        </p:spPr>
        <p:txBody>
          <a:bodyPr>
            <a:noAutofit/>
          </a:bodyPr>
          <a:lstStyle>
            <a:lvl1pPr>
              <a:defRPr b="1"/>
            </a:lvl1pPr>
          </a:lstStyle>
          <a:p>
            <a:pPr lvl="0"/>
            <a:r>
              <a:rPr lang="en-US" dirty="0"/>
              <a:t>Name</a:t>
            </a:r>
          </a:p>
        </p:txBody>
      </p:sp>
      <p:sp>
        <p:nvSpPr>
          <p:cNvPr id="10" name="Text Field 2">
            <a:extLst>
              <a:ext uri="{FF2B5EF4-FFF2-40B4-BE49-F238E27FC236}">
                <a16:creationId xmlns:a16="http://schemas.microsoft.com/office/drawing/2014/main" id="{A57492F9-1AD2-9346-9BB6-C0CF36DEF5ED}"/>
              </a:ext>
            </a:extLst>
          </p:cNvPr>
          <p:cNvSpPr>
            <a:spLocks noGrp="1"/>
          </p:cNvSpPr>
          <p:nvPr>
            <p:ph type="body" sz="quarter" idx="34" hasCustomPrompt="1"/>
          </p:nvPr>
        </p:nvSpPr>
        <p:spPr>
          <a:xfrm>
            <a:off x="1018030" y="4882896"/>
            <a:ext cx="5077970" cy="895181"/>
          </a:xfrm>
          <a:prstGeom prst="rect">
            <a:avLst/>
          </a:prstGeom>
          <a:noFill/>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2019</a:t>
            </a:r>
          </a:p>
        </p:txBody>
      </p:sp>
      <p:pic>
        <p:nvPicPr>
          <p:cNvPr id="13" name="Picture 12">
            <a:extLst>
              <a:ext uri="{FF2B5EF4-FFF2-40B4-BE49-F238E27FC236}">
                <a16:creationId xmlns:a16="http://schemas.microsoft.com/office/drawing/2014/main" id="{A9A65112-7788-4A18-8CF8-4BB5FF137EEB}"/>
              </a:ext>
            </a:extLst>
          </p:cNvPr>
          <p:cNvPicPr preferRelativeResize="0">
            <a:picLocks/>
          </p:cNvPicPr>
          <p:nvPr userDrawn="1"/>
        </p:nvPicPr>
        <p:blipFill>
          <a:blip r:embed="rId5">
            <a:extLst>
              <a:ext uri="{28A0092B-C50C-407E-A947-70E740481C1C}">
                <a14:useLocalDpi xmlns:a14="http://schemas.microsoft.com/office/drawing/2010/main" val="0"/>
              </a:ext>
            </a:extLst>
          </a:blip>
          <a:srcRect/>
          <a:stretch/>
        </p:blipFill>
        <p:spPr>
          <a:xfrm>
            <a:off x="0" y="0"/>
            <a:ext cx="192024" cy="6858000"/>
          </a:xfrm>
          <a:prstGeom prst="rect">
            <a:avLst/>
          </a:prstGeom>
        </p:spPr>
      </p:pic>
    </p:spTree>
    <p:extLst>
      <p:ext uri="{BB962C8B-B14F-4D97-AF65-F5344CB8AC3E}">
        <p14:creationId xmlns:p14="http://schemas.microsoft.com/office/powerpoint/2010/main" val="39435603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ark - Title/Subtitle 1 Column">
    <p:bg>
      <p:bgRef idx="1001">
        <a:schemeClr val="bg1"/>
      </p:bgRef>
    </p:bg>
    <p:spTree>
      <p:nvGrpSpPr>
        <p:cNvPr id="1" name=""/>
        <p:cNvGrpSpPr/>
        <p:nvPr/>
      </p:nvGrpSpPr>
      <p:grpSpPr>
        <a:xfrm>
          <a:off x="0" y="0"/>
          <a:ext cx="0" cy="0"/>
          <a:chOff x="0" y="0"/>
          <a:chExt cx="0" cy="0"/>
        </a:xfrm>
      </p:grpSpPr>
      <p:pic>
        <p:nvPicPr>
          <p:cNvPr id="9" name="Cloud">
            <a:extLst>
              <a:ext uri="{FF2B5EF4-FFF2-40B4-BE49-F238E27FC236}">
                <a16:creationId xmlns:a16="http://schemas.microsoft.com/office/drawing/2014/main" id="{1AB5E956-2EDB-D344-BA59-AB352F62DC2E}"/>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1"/>
          </a:xfrm>
          <a:prstGeom prst="rect">
            <a:avLst/>
          </a:prstGeom>
        </p:spPr>
      </p:pic>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09904"/>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600199"/>
            <a:ext cx="10671175" cy="450799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2" name="Title 1">
            <a:extLst>
              <a:ext uri="{FF2B5EF4-FFF2-40B4-BE49-F238E27FC236}">
                <a16:creationId xmlns:a16="http://schemas.microsoft.com/office/drawing/2014/main" id="{C3E68516-E3E0-4F22-9EB7-1A85E1D3B5A1}"/>
              </a:ext>
            </a:extLst>
          </p:cNvPr>
          <p:cNvSpPr>
            <a:spLocks noGrp="1"/>
          </p:cNvSpPr>
          <p:nvPr>
            <p:ph type="title" hasCustomPrompt="1"/>
          </p:nvPr>
        </p:nvSpPr>
        <p:spPr/>
        <p:txBody>
          <a:bodyPr/>
          <a:lstStyle>
            <a:lvl1pPr>
              <a:defRPr/>
            </a:lvl1pPr>
          </a:lstStyle>
          <a:p>
            <a:r>
              <a:rPr lang="en-US" dirty="0"/>
              <a:t>Title</a:t>
            </a:r>
          </a:p>
        </p:txBody>
      </p:sp>
      <p:sp>
        <p:nvSpPr>
          <p:cNvPr id="5" name="Date Placeholder 4">
            <a:extLst>
              <a:ext uri="{FF2B5EF4-FFF2-40B4-BE49-F238E27FC236}">
                <a16:creationId xmlns:a16="http://schemas.microsoft.com/office/drawing/2014/main" id="{7A72FE7D-30FF-45E2-9F8B-D073887C33E8}"/>
              </a:ext>
            </a:extLst>
          </p:cNvPr>
          <p:cNvSpPr>
            <a:spLocks noGrp="1"/>
          </p:cNvSpPr>
          <p:nvPr>
            <p:ph type="dt" sz="half" idx="15"/>
          </p:nvPr>
        </p:nvSpPr>
        <p:spPr/>
        <p:txBody>
          <a:bodyPr/>
          <a:lstStyle/>
          <a:p>
            <a:r>
              <a:rPr lang="en-IN"/>
              <a:t>[Date]</a:t>
            </a:r>
            <a:endParaRPr lang="en-US" dirty="0"/>
          </a:p>
        </p:txBody>
      </p:sp>
      <p:sp>
        <p:nvSpPr>
          <p:cNvPr id="7" name="Footer Placeholder 6">
            <a:extLst>
              <a:ext uri="{FF2B5EF4-FFF2-40B4-BE49-F238E27FC236}">
                <a16:creationId xmlns:a16="http://schemas.microsoft.com/office/drawing/2014/main" id="{C1A7F3B8-F794-4AF5-B07B-32A3084A6AB2}"/>
              </a:ext>
            </a:extLst>
          </p:cNvPr>
          <p:cNvSpPr>
            <a:spLocks noGrp="1"/>
          </p:cNvSpPr>
          <p:nvPr>
            <p:ph type="ftr" sz="quarter" idx="16"/>
          </p:nvPr>
        </p:nvSpPr>
        <p:spPr/>
        <p:txBody>
          <a:bodyPr/>
          <a:lstStyle/>
          <a:p>
            <a:r>
              <a:rPr lang="en-US"/>
              <a:t>Copyright © 2024, Oracle and/or its affiliates  |  Confidential: Internal/Restricted/Highly Restricted</a:t>
            </a:r>
            <a:endParaRPr lang="en-US" dirty="0"/>
          </a:p>
        </p:txBody>
      </p:sp>
      <p:sp>
        <p:nvSpPr>
          <p:cNvPr id="8" name="Slide Number Placeholder 7">
            <a:extLst>
              <a:ext uri="{FF2B5EF4-FFF2-40B4-BE49-F238E27FC236}">
                <a16:creationId xmlns:a16="http://schemas.microsoft.com/office/drawing/2014/main" id="{657290E2-8EA8-4572-BB48-C18007201785}"/>
              </a:ext>
            </a:extLst>
          </p:cNvPr>
          <p:cNvSpPr>
            <a:spLocks noGrp="1"/>
          </p:cNvSpPr>
          <p:nvPr>
            <p:ph type="sldNum" sz="quarter" idx="17"/>
          </p:nvPr>
        </p:nvSpPr>
        <p:spPr/>
        <p:txBody>
          <a:bodyPr/>
          <a:lstStyle/>
          <a:p>
            <a:fld id="{345D60D9-5372-5F40-9443-0F9AE5BDC3C8}" type="slidenum">
              <a:rPr lang="en-US" smtClean="0"/>
              <a:pPr/>
              <a:t>‹N°›</a:t>
            </a:fld>
            <a:endParaRPr lang="en-US" dirty="0"/>
          </a:p>
        </p:txBody>
      </p:sp>
    </p:spTree>
    <p:extLst>
      <p:ext uri="{BB962C8B-B14F-4D97-AF65-F5344CB8AC3E}">
        <p14:creationId xmlns:p14="http://schemas.microsoft.com/office/powerpoint/2010/main" val="8834912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ight - Title 2 Column">
    <p:bg>
      <p:bgRef idx="1001">
        <a:schemeClr val="bg1"/>
      </p:bgRef>
    </p:bg>
    <p:spTree>
      <p:nvGrpSpPr>
        <p:cNvPr id="1" name=""/>
        <p:cNvGrpSpPr/>
        <p:nvPr/>
      </p:nvGrpSpPr>
      <p:grpSpPr>
        <a:xfrm>
          <a:off x="0" y="0"/>
          <a:ext cx="0" cy="0"/>
          <a:chOff x="0" y="0"/>
          <a:chExt cx="0" cy="0"/>
        </a:xfrm>
      </p:grpSpPr>
      <p:pic>
        <p:nvPicPr>
          <p:cNvPr id="10" name="Cloud">
            <a:extLst>
              <a:ext uri="{FF2B5EF4-FFF2-40B4-BE49-F238E27FC236}">
                <a16:creationId xmlns:a16="http://schemas.microsoft.com/office/drawing/2014/main" id="{5B8024F8-E03D-9641-AA75-22D1B5C8482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2"/>
          </a:xfrm>
          <a:prstGeom prst="rect">
            <a:avLst/>
          </a:prstGeom>
        </p:spPr>
      </p:pic>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8875" y="1608575"/>
            <a:ext cx="5084064" cy="450799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cxnSp>
        <p:nvCxnSpPr>
          <p:cNvPr id="15" name="Column Divider" descr="Column Divider">
            <a:extLst>
              <a:ext uri="{FF2B5EF4-FFF2-40B4-BE49-F238E27FC236}">
                <a16:creationId xmlns:a16="http://schemas.microsoft.com/office/drawing/2014/main" id="{C3377C95-3E35-473F-8E81-1FDFBEBC758A}"/>
              </a:ext>
            </a:extLst>
          </p:cNvPr>
          <p:cNvCxnSpPr>
            <a:cxnSpLocks/>
          </p:cNvCxnSpPr>
          <p:nvPr userDrawn="1"/>
        </p:nvCxnSpPr>
        <p:spPr>
          <a:xfrm>
            <a:off x="6109577" y="160857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6366215" y="1608575"/>
            <a:ext cx="5084064" cy="450799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pic>
        <p:nvPicPr>
          <p:cNvPr id="12" name="OTag">
            <a:extLst>
              <a:ext uri="{FF2B5EF4-FFF2-40B4-BE49-F238E27FC236}">
                <a16:creationId xmlns:a16="http://schemas.microsoft.com/office/drawing/2014/main" id="{DDE8776E-BE08-D148-AA47-8308E0EAE40F}"/>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5" name="Title 4">
            <a:extLst>
              <a:ext uri="{FF2B5EF4-FFF2-40B4-BE49-F238E27FC236}">
                <a16:creationId xmlns:a16="http://schemas.microsoft.com/office/drawing/2014/main" id="{D69740FE-E1B8-466B-970A-4E081BCA3143}"/>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3959A2DB-C5C1-4EE1-AACB-216D980708B8}"/>
              </a:ext>
            </a:extLst>
          </p:cNvPr>
          <p:cNvSpPr>
            <a:spLocks noGrp="1"/>
          </p:cNvSpPr>
          <p:nvPr>
            <p:ph type="dt" sz="half" idx="16"/>
          </p:nvPr>
        </p:nvSpPr>
        <p:spPr/>
        <p:txBody>
          <a:bodyPr/>
          <a:lstStyle/>
          <a:p>
            <a:r>
              <a:rPr lang="en-IN"/>
              <a:t>[Date]</a:t>
            </a:r>
            <a:endParaRPr lang="en-US" dirty="0"/>
          </a:p>
        </p:txBody>
      </p:sp>
      <p:sp>
        <p:nvSpPr>
          <p:cNvPr id="3" name="Footer Placeholder 2">
            <a:extLst>
              <a:ext uri="{FF2B5EF4-FFF2-40B4-BE49-F238E27FC236}">
                <a16:creationId xmlns:a16="http://schemas.microsoft.com/office/drawing/2014/main" id="{66DC0504-19F8-4069-8B02-83766B3CAF7F}"/>
              </a:ext>
            </a:extLst>
          </p:cNvPr>
          <p:cNvSpPr>
            <a:spLocks noGrp="1"/>
          </p:cNvSpPr>
          <p:nvPr>
            <p:ph type="ftr" sz="quarter" idx="17"/>
          </p:nvPr>
        </p:nvSpPr>
        <p:spPr/>
        <p:txBody>
          <a:bodyPr/>
          <a:lstStyle/>
          <a:p>
            <a:r>
              <a:rPr lang="en-US"/>
              <a:t>Copyright © 2024, Oracle and/or its affiliates  |  Confidential: Internal/Restricted/Highly Restricted</a:t>
            </a:r>
            <a:endParaRPr lang="en-US" dirty="0"/>
          </a:p>
        </p:txBody>
      </p:sp>
      <p:sp>
        <p:nvSpPr>
          <p:cNvPr id="7" name="Slide Number Placeholder 6">
            <a:extLst>
              <a:ext uri="{FF2B5EF4-FFF2-40B4-BE49-F238E27FC236}">
                <a16:creationId xmlns:a16="http://schemas.microsoft.com/office/drawing/2014/main" id="{064D6D2F-6BC7-48B4-B7A5-AD19749245D6}"/>
              </a:ext>
            </a:extLst>
          </p:cNvPr>
          <p:cNvSpPr>
            <a:spLocks noGrp="1"/>
          </p:cNvSpPr>
          <p:nvPr>
            <p:ph type="sldNum" sz="quarter" idx="18"/>
          </p:nvPr>
        </p:nvSpPr>
        <p:spPr/>
        <p:txBody>
          <a:bodyPr/>
          <a:lstStyle/>
          <a:p>
            <a:fld id="{345D60D9-5372-5F40-9443-0F9AE5BDC3C8}" type="slidenum">
              <a:rPr lang="en-US" smtClean="0"/>
              <a:pPr/>
              <a:t>‹N°›</a:t>
            </a:fld>
            <a:endParaRPr lang="en-US" dirty="0"/>
          </a:p>
        </p:txBody>
      </p:sp>
    </p:spTree>
    <p:extLst>
      <p:ext uri="{BB962C8B-B14F-4D97-AF65-F5344CB8AC3E}">
        <p14:creationId xmlns:p14="http://schemas.microsoft.com/office/powerpoint/2010/main" val="35327340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ark - Title 2 Column">
    <p:bg>
      <p:bgRef idx="1001">
        <a:schemeClr val="bg1"/>
      </p:bgRef>
    </p:bg>
    <p:spTree>
      <p:nvGrpSpPr>
        <p:cNvPr id="1" name=""/>
        <p:cNvGrpSpPr/>
        <p:nvPr/>
      </p:nvGrpSpPr>
      <p:grpSpPr>
        <a:xfrm>
          <a:off x="0" y="0"/>
          <a:ext cx="0" cy="0"/>
          <a:chOff x="0" y="0"/>
          <a:chExt cx="0" cy="0"/>
        </a:xfrm>
      </p:grpSpPr>
      <p:pic>
        <p:nvPicPr>
          <p:cNvPr id="10" name="Cloud">
            <a:extLst>
              <a:ext uri="{FF2B5EF4-FFF2-40B4-BE49-F238E27FC236}">
                <a16:creationId xmlns:a16="http://schemas.microsoft.com/office/drawing/2014/main" id="{4937DF73-DD65-ED42-A070-3D57E267CD4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1"/>
          </a:xfrm>
          <a:prstGeom prst="rect">
            <a:avLst/>
          </a:prstGeom>
        </p:spPr>
      </p:pic>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8875" y="1608575"/>
            <a:ext cx="5084064" cy="450799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cxnSp>
        <p:nvCxnSpPr>
          <p:cNvPr id="15" name="Column Divider" descr="Column Divider">
            <a:extLst>
              <a:ext uri="{FF2B5EF4-FFF2-40B4-BE49-F238E27FC236}">
                <a16:creationId xmlns:a16="http://schemas.microsoft.com/office/drawing/2014/main" id="{C3377C95-3E35-473F-8E81-1FDFBEBC758A}"/>
              </a:ext>
            </a:extLst>
          </p:cNvPr>
          <p:cNvCxnSpPr>
            <a:cxnSpLocks/>
          </p:cNvCxnSpPr>
          <p:nvPr userDrawn="1"/>
        </p:nvCxnSpPr>
        <p:spPr>
          <a:xfrm>
            <a:off x="6109577" y="160857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6366215" y="1608575"/>
            <a:ext cx="5084064" cy="450799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3" name="Title 2">
            <a:extLst>
              <a:ext uri="{FF2B5EF4-FFF2-40B4-BE49-F238E27FC236}">
                <a16:creationId xmlns:a16="http://schemas.microsoft.com/office/drawing/2014/main" id="{B1F59826-0B3C-4973-B5FA-B18F68758F38}"/>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A5D91B51-6B36-47A4-903E-93C057BB06EB}"/>
              </a:ext>
            </a:extLst>
          </p:cNvPr>
          <p:cNvSpPr>
            <a:spLocks noGrp="1"/>
          </p:cNvSpPr>
          <p:nvPr>
            <p:ph type="dt" sz="half" idx="16"/>
          </p:nvPr>
        </p:nvSpPr>
        <p:spPr/>
        <p:txBody>
          <a:bodyPr/>
          <a:lstStyle/>
          <a:p>
            <a:r>
              <a:rPr lang="en-IN"/>
              <a:t>[Date]</a:t>
            </a:r>
            <a:endParaRPr lang="en-US" dirty="0"/>
          </a:p>
        </p:txBody>
      </p:sp>
      <p:sp>
        <p:nvSpPr>
          <p:cNvPr id="5" name="Footer Placeholder 4">
            <a:extLst>
              <a:ext uri="{FF2B5EF4-FFF2-40B4-BE49-F238E27FC236}">
                <a16:creationId xmlns:a16="http://schemas.microsoft.com/office/drawing/2014/main" id="{517D7F1A-871E-41E8-ADDC-EC649B1827F4}"/>
              </a:ext>
            </a:extLst>
          </p:cNvPr>
          <p:cNvSpPr>
            <a:spLocks noGrp="1"/>
          </p:cNvSpPr>
          <p:nvPr>
            <p:ph type="ftr" sz="quarter" idx="17"/>
          </p:nvPr>
        </p:nvSpPr>
        <p:spPr/>
        <p:txBody>
          <a:bodyPr/>
          <a:lstStyle/>
          <a:p>
            <a:r>
              <a:rPr lang="en-US"/>
              <a:t>Copyright © 2024, Oracle and/or its affiliates  |  Confidential: Internal/Restricted/Highly Restricted</a:t>
            </a:r>
            <a:endParaRPr lang="en-US" dirty="0"/>
          </a:p>
        </p:txBody>
      </p:sp>
      <p:sp>
        <p:nvSpPr>
          <p:cNvPr id="7" name="Slide Number Placeholder 6">
            <a:extLst>
              <a:ext uri="{FF2B5EF4-FFF2-40B4-BE49-F238E27FC236}">
                <a16:creationId xmlns:a16="http://schemas.microsoft.com/office/drawing/2014/main" id="{1835DE06-0B0B-4818-81DB-FDBB019FF7BA}"/>
              </a:ext>
            </a:extLst>
          </p:cNvPr>
          <p:cNvSpPr>
            <a:spLocks noGrp="1"/>
          </p:cNvSpPr>
          <p:nvPr>
            <p:ph type="sldNum" sz="quarter" idx="18"/>
          </p:nvPr>
        </p:nvSpPr>
        <p:spPr/>
        <p:txBody>
          <a:bodyPr/>
          <a:lstStyle/>
          <a:p>
            <a:fld id="{345D60D9-5372-5F40-9443-0F9AE5BDC3C8}" type="slidenum">
              <a:rPr lang="en-US" smtClean="0"/>
              <a:pPr/>
              <a:t>‹N°›</a:t>
            </a:fld>
            <a:endParaRPr lang="en-US" dirty="0"/>
          </a:p>
        </p:txBody>
      </p:sp>
    </p:spTree>
    <p:extLst>
      <p:ext uri="{BB962C8B-B14F-4D97-AF65-F5344CB8AC3E}">
        <p14:creationId xmlns:p14="http://schemas.microsoft.com/office/powerpoint/2010/main" val="8538848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Light - Title/Subtitle 2 Column">
    <p:spTree>
      <p:nvGrpSpPr>
        <p:cNvPr id="1" name=""/>
        <p:cNvGrpSpPr/>
        <p:nvPr/>
      </p:nvGrpSpPr>
      <p:grpSpPr>
        <a:xfrm>
          <a:off x="0" y="0"/>
          <a:ext cx="0" cy="0"/>
          <a:chOff x="0" y="0"/>
          <a:chExt cx="0" cy="0"/>
        </a:xfrm>
      </p:grpSpPr>
      <p:pic>
        <p:nvPicPr>
          <p:cNvPr id="12" name="Cloud">
            <a:extLst>
              <a:ext uri="{FF2B5EF4-FFF2-40B4-BE49-F238E27FC236}">
                <a16:creationId xmlns:a16="http://schemas.microsoft.com/office/drawing/2014/main" id="{F24DF316-2FA6-AE44-AB7A-9E7E86E0BEB6}"/>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2"/>
          </a:xfrm>
          <a:prstGeom prst="rect">
            <a:avLst/>
          </a:prstGeom>
        </p:spPr>
      </p:pic>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608297"/>
            <a:ext cx="5084064" cy="450799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cxnSp>
        <p:nvCxnSpPr>
          <p:cNvPr id="15" name="Column Divider" descr="Column Divider">
            <a:extLst>
              <a:ext uri="{FF2B5EF4-FFF2-40B4-BE49-F238E27FC236}">
                <a16:creationId xmlns:a16="http://schemas.microsoft.com/office/drawing/2014/main" id="{C3377C95-3E35-473F-8E81-1FDFBEBC758A}"/>
              </a:ext>
            </a:extLst>
          </p:cNvPr>
          <p:cNvCxnSpPr>
            <a:cxnSpLocks/>
          </p:cNvCxnSpPr>
          <p:nvPr userDrawn="1"/>
        </p:nvCxnSpPr>
        <p:spPr>
          <a:xfrm>
            <a:off x="6108521" y="1608298"/>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6366215" y="1608297"/>
            <a:ext cx="5084064" cy="450799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2" name="Title 1">
            <a:extLst>
              <a:ext uri="{FF2B5EF4-FFF2-40B4-BE49-F238E27FC236}">
                <a16:creationId xmlns:a16="http://schemas.microsoft.com/office/drawing/2014/main" id="{FB65FA2D-6C94-456B-8DE9-80C7A3BE2C17}"/>
              </a:ext>
            </a:extLst>
          </p:cNvPr>
          <p:cNvSpPr>
            <a:spLocks noGrp="1"/>
          </p:cNvSpPr>
          <p:nvPr>
            <p:ph type="title" hasCustomPrompt="1"/>
          </p:nvPr>
        </p:nvSpPr>
        <p:spPr/>
        <p:txBody>
          <a:bodyPr/>
          <a:lstStyle>
            <a:lvl1pPr>
              <a:defRPr/>
            </a:lvl1pPr>
          </a:lstStyle>
          <a:p>
            <a:r>
              <a:rPr lang="en-US" dirty="0"/>
              <a:t>Title</a:t>
            </a:r>
          </a:p>
        </p:txBody>
      </p:sp>
      <p:sp>
        <p:nvSpPr>
          <p:cNvPr id="5" name="Date Placeholder 4">
            <a:extLst>
              <a:ext uri="{FF2B5EF4-FFF2-40B4-BE49-F238E27FC236}">
                <a16:creationId xmlns:a16="http://schemas.microsoft.com/office/drawing/2014/main" id="{DCD06EC0-4AE6-4D7C-87DE-D393DC47ED94}"/>
              </a:ext>
            </a:extLst>
          </p:cNvPr>
          <p:cNvSpPr>
            <a:spLocks noGrp="1"/>
          </p:cNvSpPr>
          <p:nvPr>
            <p:ph type="dt" sz="half" idx="16"/>
          </p:nvPr>
        </p:nvSpPr>
        <p:spPr/>
        <p:txBody>
          <a:bodyPr/>
          <a:lstStyle/>
          <a:p>
            <a:r>
              <a:rPr lang="en-IN"/>
              <a:t>[Date]</a:t>
            </a:r>
            <a:endParaRPr lang="en-US" dirty="0"/>
          </a:p>
        </p:txBody>
      </p:sp>
      <p:sp>
        <p:nvSpPr>
          <p:cNvPr id="7" name="Footer Placeholder 6">
            <a:extLst>
              <a:ext uri="{FF2B5EF4-FFF2-40B4-BE49-F238E27FC236}">
                <a16:creationId xmlns:a16="http://schemas.microsoft.com/office/drawing/2014/main" id="{E594DB29-C2B8-4F61-8419-EEE3D1E837A1}"/>
              </a:ext>
            </a:extLst>
          </p:cNvPr>
          <p:cNvSpPr>
            <a:spLocks noGrp="1"/>
          </p:cNvSpPr>
          <p:nvPr>
            <p:ph type="ftr" sz="quarter" idx="17"/>
          </p:nvPr>
        </p:nvSpPr>
        <p:spPr/>
        <p:txBody>
          <a:bodyPr/>
          <a:lstStyle/>
          <a:p>
            <a:r>
              <a:rPr lang="en-US"/>
              <a:t>Copyright © 2024, Oracle and/or its affiliates  |  Confidential: Internal/Restricted/Highly Restricted</a:t>
            </a:r>
            <a:endParaRPr lang="en-US" dirty="0"/>
          </a:p>
        </p:txBody>
      </p:sp>
      <p:sp>
        <p:nvSpPr>
          <p:cNvPr id="8" name="Slide Number Placeholder 7">
            <a:extLst>
              <a:ext uri="{FF2B5EF4-FFF2-40B4-BE49-F238E27FC236}">
                <a16:creationId xmlns:a16="http://schemas.microsoft.com/office/drawing/2014/main" id="{4C4C4FB3-367C-49DA-9BEF-99BD8CD346F0}"/>
              </a:ext>
            </a:extLst>
          </p:cNvPr>
          <p:cNvSpPr>
            <a:spLocks noGrp="1"/>
          </p:cNvSpPr>
          <p:nvPr>
            <p:ph type="sldNum" sz="quarter" idx="18"/>
          </p:nvPr>
        </p:nvSpPr>
        <p:spPr/>
        <p:txBody>
          <a:bodyPr/>
          <a:lstStyle/>
          <a:p>
            <a:fld id="{345D60D9-5372-5F40-9443-0F9AE5BDC3C8}" type="slidenum">
              <a:rPr lang="en-US" smtClean="0"/>
              <a:pPr/>
              <a:t>‹N°›</a:t>
            </a:fld>
            <a:endParaRPr lang="en-US" dirty="0"/>
          </a:p>
        </p:txBody>
      </p:sp>
    </p:spTree>
    <p:extLst>
      <p:ext uri="{BB962C8B-B14F-4D97-AF65-F5344CB8AC3E}">
        <p14:creationId xmlns:p14="http://schemas.microsoft.com/office/powerpoint/2010/main" val="2668598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image" Target="../media/image1.emf"/><Relationship Id="rId5" Type="http://schemas.openxmlformats.org/officeDocument/2006/relationships/slideLayout" Target="../slideLayouts/slideLayout5.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theme" Target="../theme/theme1.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1" name="OTag">
            <a:extLst>
              <a:ext uri="{FF2B5EF4-FFF2-40B4-BE49-F238E27FC236}">
                <a16:creationId xmlns:a16="http://schemas.microsoft.com/office/drawing/2014/main" id="{DA16EBAD-93BE-4ACF-A78F-3C1CEDB86021}"/>
              </a:ext>
              <a:ext uri="{C183D7F6-B498-43B3-948B-1728B52AA6E4}">
                <adec:decorative xmlns:adec="http://schemas.microsoft.com/office/drawing/2017/decorative" val="1"/>
              </a:ext>
            </a:extLst>
          </p:cNvPr>
          <p:cNvPicPr>
            <a:picLocks noChangeAspect="1"/>
          </p:cNvPicPr>
          <p:nvPr userDrawn="1"/>
        </p:nvPicPr>
        <p:blipFill>
          <a:blip r:embed="rId58"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2" name="Title">
            <a:extLst>
              <a:ext uri="{FF2B5EF4-FFF2-40B4-BE49-F238E27FC236}">
                <a16:creationId xmlns:a16="http://schemas.microsoft.com/office/drawing/2014/main" id="{8A70F255-3C2A-4AC7-8935-184146E3B6D6}"/>
              </a:ext>
            </a:extLst>
          </p:cNvPr>
          <p:cNvSpPr>
            <a:spLocks noGrp="1"/>
          </p:cNvSpPr>
          <p:nvPr>
            <p:ph type="title"/>
          </p:nvPr>
        </p:nvSpPr>
        <p:spPr>
          <a:xfrm>
            <a:off x="768875" y="182403"/>
            <a:ext cx="10671048" cy="822960"/>
          </a:xfrm>
          <a:prstGeom prst="rect">
            <a:avLst/>
          </a:prstGeom>
        </p:spPr>
        <p:txBody>
          <a:bodyPr vert="horz" lIns="0" tIns="0" rIns="0" bIns="0" rtlCol="0" anchor="b">
            <a:noAutofit/>
          </a:bodyPr>
          <a:lstStyle/>
          <a:p>
            <a:pPr marL="0" lvl="0" indent="0">
              <a:spcBef>
                <a:spcPts val="1000"/>
              </a:spcBef>
              <a:buFont typeface="Arial" panose="020B0604020202020204" pitchFamily="34" charset="0"/>
            </a:pPr>
            <a:r>
              <a:rPr lang="en-US" dirty="0"/>
              <a:t>Title</a:t>
            </a:r>
          </a:p>
        </p:txBody>
      </p:sp>
      <p:sp>
        <p:nvSpPr>
          <p:cNvPr id="4" name="Text Field">
            <a:extLst>
              <a:ext uri="{FF2B5EF4-FFF2-40B4-BE49-F238E27FC236}">
                <a16:creationId xmlns:a16="http://schemas.microsoft.com/office/drawing/2014/main" id="{E46619B6-A626-4CDA-96E2-B94F4637C628}"/>
              </a:ext>
            </a:extLst>
          </p:cNvPr>
          <p:cNvSpPr>
            <a:spLocks noGrp="1"/>
          </p:cNvSpPr>
          <p:nvPr>
            <p:ph type="body" idx="1"/>
          </p:nvPr>
        </p:nvSpPr>
        <p:spPr>
          <a:xfrm>
            <a:off x="768875" y="1600200"/>
            <a:ext cx="10671048" cy="4514850"/>
          </a:xfrm>
          <a:prstGeom prst="rect">
            <a:avLst/>
          </a:prstGeom>
          <a:noFill/>
        </p:spPr>
        <p:txBody>
          <a:bodyPr vert="horz" lIns="0" tIns="0" rIns="0" bIns="0" rtlCol="0">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7" name="Slide Number">
            <a:extLst>
              <a:ext uri="{FF2B5EF4-FFF2-40B4-BE49-F238E27FC236}">
                <a16:creationId xmlns:a16="http://schemas.microsoft.com/office/drawing/2014/main" id="{08A3F6CD-49F4-D74B-8C7F-D6CA71EFB13B}"/>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900">
                <a:solidFill>
                  <a:srgbClr val="8B8580"/>
                </a:solidFill>
              </a:defRPr>
            </a:lvl1pPr>
          </a:lstStyle>
          <a:p>
            <a:fld id="{345D60D9-5372-5F40-9443-0F9AE5BDC3C8}" type="slidenum">
              <a:rPr lang="en-US" smtClean="0"/>
              <a:pPr/>
              <a:t>‹N°›</a:t>
            </a:fld>
            <a:endParaRPr lang="en-US" dirty="0"/>
          </a:p>
        </p:txBody>
      </p:sp>
      <p:sp>
        <p:nvSpPr>
          <p:cNvPr id="18" name="Footer">
            <a:extLst>
              <a:ext uri="{FF2B5EF4-FFF2-40B4-BE49-F238E27FC236}">
                <a16:creationId xmlns:a16="http://schemas.microsoft.com/office/drawing/2014/main" id="{8E003242-6B91-1949-A5CA-15BA57A045C9}"/>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900">
                <a:solidFill>
                  <a:srgbClr val="8B8580"/>
                </a:solidFill>
              </a:defRPr>
            </a:lvl1pPr>
          </a:lstStyle>
          <a:p>
            <a:r>
              <a:rPr lang="en-US"/>
              <a:t>Copyright © 2024, Oracle and/or its affiliates  |  Confidential: Internal/Restricted/Highly Restricted</a:t>
            </a:r>
            <a:endParaRPr lang="en-US" dirty="0"/>
          </a:p>
        </p:txBody>
      </p:sp>
      <p:sp>
        <p:nvSpPr>
          <p:cNvPr id="20" name="Date">
            <a:extLst>
              <a:ext uri="{FF2B5EF4-FFF2-40B4-BE49-F238E27FC236}">
                <a16:creationId xmlns:a16="http://schemas.microsoft.com/office/drawing/2014/main" id="{65BA88F5-EF53-415B-8446-19188BE675D3}"/>
              </a:ext>
            </a:extLst>
          </p:cNvPr>
          <p:cNvSpPr>
            <a:spLocks noGrp="1"/>
          </p:cNvSpPr>
          <p:nvPr>
            <p:ph type="dt" sz="half" idx="2"/>
          </p:nvPr>
        </p:nvSpPr>
        <p:spPr>
          <a:xfrm>
            <a:off x="6873138" y="6425604"/>
            <a:ext cx="2743200" cy="363500"/>
          </a:xfrm>
          <a:prstGeom prst="rect">
            <a:avLst/>
          </a:prstGeom>
        </p:spPr>
        <p:txBody>
          <a:bodyPr vert="horz" lIns="0" tIns="0" rIns="0" bIns="0" rtlCol="0" anchor="ctr"/>
          <a:lstStyle>
            <a:lvl1pPr>
              <a:defRPr lang="en-US" sz="900" smtClean="0">
                <a:solidFill>
                  <a:srgbClr val="8B8580"/>
                </a:solidFill>
              </a:defRPr>
            </a:lvl1pPr>
          </a:lstStyle>
          <a:p>
            <a:r>
              <a:rPr lang="en-IN"/>
              <a:t>[Date]</a:t>
            </a:r>
            <a:endParaRPr lang="en-US" dirty="0"/>
          </a:p>
        </p:txBody>
      </p:sp>
    </p:spTree>
    <p:extLst>
      <p:ext uri="{BB962C8B-B14F-4D97-AF65-F5344CB8AC3E}">
        <p14:creationId xmlns:p14="http://schemas.microsoft.com/office/powerpoint/2010/main" val="3632300099"/>
      </p:ext>
    </p:extLst>
  </p:cSld>
  <p:clrMap bg1="lt1" tx1="dk1" bg2="lt2" tx2="dk2" accent1="accent1" accent2="accent2" accent3="accent3" accent4="accent4" accent5="accent5" accent6="accent6" hlink="hlink" folHlink="folHlink"/>
  <p:sldLayoutIdLst>
    <p:sldLayoutId id="2147483746" r:id="rId1"/>
    <p:sldLayoutId id="2147483917" r:id="rId2"/>
    <p:sldLayoutId id="2147483928" r:id="rId3"/>
    <p:sldLayoutId id="2147483893" r:id="rId4"/>
    <p:sldLayoutId id="2147483774" r:id="rId5"/>
    <p:sldLayoutId id="2147483919" r:id="rId6"/>
    <p:sldLayoutId id="2147483922" r:id="rId7"/>
    <p:sldLayoutId id="2147483929" r:id="rId8"/>
    <p:sldLayoutId id="2147483920" r:id="rId9"/>
    <p:sldLayoutId id="2147483930" r:id="rId10"/>
    <p:sldLayoutId id="2147483931" r:id="rId11"/>
    <p:sldLayoutId id="2147483932" r:id="rId12"/>
    <p:sldLayoutId id="2147483936" r:id="rId13"/>
    <p:sldLayoutId id="2147483937" r:id="rId14"/>
    <p:sldLayoutId id="2147483933" r:id="rId15"/>
    <p:sldLayoutId id="2147483935" r:id="rId16"/>
    <p:sldLayoutId id="2147483938" r:id="rId17"/>
    <p:sldLayoutId id="2147483939" r:id="rId18"/>
    <p:sldLayoutId id="2147483761" r:id="rId19"/>
    <p:sldLayoutId id="2147483940" r:id="rId20"/>
    <p:sldLayoutId id="2147483969" r:id="rId21"/>
    <p:sldLayoutId id="2147483970" r:id="rId22"/>
    <p:sldLayoutId id="2147483974" r:id="rId23"/>
    <p:sldLayoutId id="2147483975" r:id="rId24"/>
    <p:sldLayoutId id="2147483781" r:id="rId25"/>
    <p:sldLayoutId id="2147483941" r:id="rId26"/>
    <p:sldLayoutId id="2147483756" r:id="rId27"/>
    <p:sldLayoutId id="2147483914" r:id="rId28"/>
    <p:sldLayoutId id="2147483754" r:id="rId29"/>
    <p:sldLayoutId id="2147483915" r:id="rId30"/>
    <p:sldLayoutId id="2147483778" r:id="rId31"/>
    <p:sldLayoutId id="2147483916" r:id="rId32"/>
    <p:sldLayoutId id="2147483762" r:id="rId33"/>
    <p:sldLayoutId id="2147483942" r:id="rId34"/>
    <p:sldLayoutId id="2147483766" r:id="rId35"/>
    <p:sldLayoutId id="2147483894" r:id="rId36"/>
    <p:sldLayoutId id="2147483769" r:id="rId37"/>
    <p:sldLayoutId id="2147483895" r:id="rId38"/>
    <p:sldLayoutId id="2147483768" r:id="rId39"/>
    <p:sldLayoutId id="2147483897" r:id="rId40"/>
    <p:sldLayoutId id="2147483898" r:id="rId41"/>
    <p:sldLayoutId id="2147483905" r:id="rId42"/>
    <p:sldLayoutId id="2147483749" r:id="rId43"/>
    <p:sldLayoutId id="2147483908" r:id="rId44"/>
    <p:sldLayoutId id="2147483751" r:id="rId45"/>
    <p:sldLayoutId id="2147483945" r:id="rId46"/>
    <p:sldLayoutId id="2147483752" r:id="rId47"/>
    <p:sldLayoutId id="2147483912" r:id="rId48"/>
    <p:sldLayoutId id="2147483763" r:id="rId49"/>
    <p:sldLayoutId id="2147483943" r:id="rId50"/>
    <p:sldLayoutId id="2147483744" r:id="rId51"/>
    <p:sldLayoutId id="2147483944" r:id="rId52"/>
    <p:sldLayoutId id="2147483742" r:id="rId53"/>
    <p:sldLayoutId id="2147483972" r:id="rId54"/>
    <p:sldLayoutId id="2147483973" r:id="rId55"/>
    <p:sldLayoutId id="2147483976" r:id="rId5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txStyles>
    <p:titleStyle>
      <a:lvl1pPr algn="l" defTabSz="914400" rtl="0" eaLnBrk="1" latinLnBrk="0" hangingPunct="1">
        <a:lnSpc>
          <a:spcPct val="95000"/>
        </a:lnSpc>
        <a:spcBef>
          <a:spcPct val="0"/>
        </a:spcBef>
        <a:buNone/>
        <a:defRPr lang="en-US" sz="2400" b="1" i="0" kern="1200" baseline="0" dirty="0">
          <a:solidFill>
            <a:schemeClr val="tx1"/>
          </a:solidFill>
          <a:latin typeface="+mn-lt"/>
          <a:ea typeface="+mn-ea"/>
          <a:cs typeface="+mj-cs"/>
        </a:defRPr>
      </a:lvl1pPr>
    </p:titleStyle>
    <p:bodyStyle>
      <a:lvl1pPr marL="0" marR="0" indent="0" algn="l" defTabSz="914400" rtl="0" eaLnBrk="1" fontAlgn="auto" latinLnBrk="0" hangingPunct="1">
        <a:lnSpc>
          <a:spcPct val="95000"/>
        </a:lnSpc>
        <a:spcBef>
          <a:spcPts val="600"/>
        </a:spcBef>
        <a:spcAft>
          <a:spcPts val="0"/>
        </a:spcAft>
        <a:buClrTx/>
        <a:buSzTx/>
        <a:buFont typeface="System Font Regular"/>
        <a:buNone/>
        <a:tabLst/>
        <a:defRPr sz="1800" b="0" i="0" kern="1200">
          <a:solidFill>
            <a:schemeClr val="tx1"/>
          </a:solidFill>
          <a:latin typeface="+mn-lt"/>
          <a:ea typeface="+mn-ea"/>
          <a:cs typeface="Oracle Sans Tab" panose="020B0503020204020204" pitchFamily="34" charset="0"/>
        </a:defRPr>
      </a:lvl1pPr>
      <a:lvl2pPr marL="365760" marR="0" indent="-182880" algn="l" defTabSz="914400" rtl="0" eaLnBrk="1" fontAlgn="auto" latinLnBrk="0" hangingPunct="1">
        <a:lnSpc>
          <a:spcPct val="95000"/>
        </a:lnSpc>
        <a:spcBef>
          <a:spcPts val="600"/>
        </a:spcBef>
        <a:spcAft>
          <a:spcPts val="0"/>
        </a:spcAft>
        <a:buClrTx/>
        <a:buSzPct val="100000"/>
        <a:buFont typeface="Arial" panose="020B0604020202020204" pitchFamily="34" charset="0"/>
        <a:buChar char="•"/>
        <a:tabLst/>
        <a:defRPr sz="1800" b="0" i="0" kern="1200">
          <a:solidFill>
            <a:schemeClr val="tx1"/>
          </a:solidFill>
          <a:latin typeface="+mn-lt"/>
          <a:ea typeface="+mn-ea"/>
          <a:cs typeface="Oracle Sans Tab" panose="020B0503020204020204" pitchFamily="34" charset="0"/>
        </a:defRPr>
      </a:lvl2pPr>
      <a:lvl3pPr marL="547688"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600" kern="1200">
          <a:solidFill>
            <a:schemeClr val="tx1"/>
          </a:solidFill>
          <a:latin typeface="Oracle Sans Tab Light" panose="020B0403020204020204" pitchFamily="34" charset="0"/>
          <a:ea typeface="+mn-ea"/>
          <a:cs typeface="Oracle Sans Tab Light" panose="020B0403020204020204" pitchFamily="34" charset="0"/>
        </a:defRPr>
      </a:lvl3pPr>
      <a:lvl4pPr marL="730250"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400" kern="1200">
          <a:solidFill>
            <a:schemeClr val="tx1"/>
          </a:solidFill>
          <a:latin typeface="Oracle Sans Tab Light" panose="020B0403020204020204" pitchFamily="34" charset="0"/>
          <a:ea typeface="+mn-ea"/>
          <a:cs typeface="Oracle Sans Tab Light" panose="020B0403020204020204" pitchFamily="34" charset="0"/>
        </a:defRPr>
      </a:lvl4pPr>
      <a:lvl5pPr marL="914400" marR="0" indent="-182880" algn="l" defTabSz="914400" rtl="0" eaLnBrk="1" fontAlgn="auto" latinLnBrk="0" hangingPunct="1">
        <a:lnSpc>
          <a:spcPct val="95000"/>
        </a:lnSpc>
        <a:spcBef>
          <a:spcPts val="400"/>
        </a:spcBef>
        <a:spcAft>
          <a:spcPts val="0"/>
        </a:spcAft>
        <a:buClrTx/>
        <a:buSzTx/>
        <a:buFont typeface="System Font Regular"/>
        <a:buChar char="•"/>
        <a:tabLst/>
        <a:defRPr sz="1200" kern="1200">
          <a:solidFill>
            <a:schemeClr val="tx1"/>
          </a:solidFill>
          <a:latin typeface="Oracle Sans Tab Light" panose="020B0403020204020204" pitchFamily="34" charset="0"/>
          <a:ea typeface="+mn-ea"/>
          <a:cs typeface="Oracle Sans Tab Light" panose="020B0403020204020204" pitchFamily="34" charset="0"/>
        </a:defRPr>
      </a:lvl5pPr>
      <a:lvl6pPr marL="1097280" indent="-182880" algn="l" defTabSz="914400" rtl="0" eaLnBrk="1" latinLnBrk="0" hangingPunct="1">
        <a:lnSpc>
          <a:spcPct val="95000"/>
        </a:lnSpc>
        <a:spcBef>
          <a:spcPts val="400"/>
        </a:spcBef>
        <a:spcAft>
          <a:spcPts val="0"/>
        </a:spcAft>
        <a:buSzPct val="100000"/>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1280160" indent="-182880" algn="l" defTabSz="914400" rtl="0" eaLnBrk="1" latinLnBrk="0" hangingPunct="1">
        <a:lnSpc>
          <a:spcPct val="95000"/>
        </a:lnSpc>
        <a:spcBef>
          <a:spcPts val="400"/>
        </a:spcBef>
        <a:spcAft>
          <a:spcPts val="0"/>
        </a:spcAft>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orient="horz" pos="1008" userDrawn="1">
          <p15:clr>
            <a:srgbClr val="F26B43"/>
          </p15:clr>
        </p15:guide>
        <p15:guide id="4" orient="horz" pos="3852" userDrawn="1">
          <p15:clr>
            <a:srgbClr val="F26B43"/>
          </p15:clr>
        </p15:guide>
        <p15:guide id="5" pos="480" userDrawn="1">
          <p15:clr>
            <a:srgbClr val="F26B43"/>
          </p15:clr>
        </p15:guide>
        <p15:guide id="6" orient="horz" pos="795" userDrawn="1">
          <p15:clr>
            <a:srgbClr val="F26B43"/>
          </p15:clr>
        </p15:guide>
        <p15:guide id="7" orient="horz" pos="590" userDrawn="1">
          <p15:clr>
            <a:srgbClr val="F26B43"/>
          </p15:clr>
        </p15:guide>
        <p15:guide id="8" pos="7212"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6.xml"/></Relationships>
</file>

<file path=ppt/slides/_rels/slide1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8.xml"/></Relationships>
</file>

<file path=ppt/slides/_rels/slide1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1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44.png"/><Relationship Id="rId1" Type="http://schemas.openxmlformats.org/officeDocument/2006/relationships/slideLayout" Target="../slideLayouts/slideLayout28.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45.png"/></Relationships>
</file>

<file path=ppt/slides/_rels/slide1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8.xml"/></Relationships>
</file>

<file path=ppt/slides/_rels/slide1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8.xml"/></Relationships>
</file>

<file path=ppt/slides/_rels/slide1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8.xml"/></Relationships>
</file>

<file path=ppt/slides/_rels/slide1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34.png"/><Relationship Id="rId1" Type="http://schemas.openxmlformats.org/officeDocument/2006/relationships/slideLayout" Target="../slideLayouts/slideLayout28.xml"/><Relationship Id="rId4" Type="http://schemas.openxmlformats.org/officeDocument/2006/relationships/image" Target="../media/image48.png"/></Relationships>
</file>

<file path=ppt/slides/_rels/slide1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8.xml"/></Relationships>
</file>

<file path=ppt/slides/_rels/slide1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8.xml"/></Relationships>
</file>

<file path=ppt/slides/_rels/slide2.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22.xml"/><Relationship Id="rId5" Type="http://schemas.openxmlformats.org/officeDocument/2006/relationships/image" Target="../media/image25.jpg"/><Relationship Id="rId4" Type="http://schemas.openxmlformats.org/officeDocument/2006/relationships/hyperlink" Target="https://github.com/colussim/webinar"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35.png"/><Relationship Id="rId1" Type="http://schemas.openxmlformats.org/officeDocument/2006/relationships/slideLayout" Target="../slideLayouts/slideLayout28.xml"/></Relationships>
</file>

<file path=ppt/slides/_rels/slide2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35.png"/><Relationship Id="rId1" Type="http://schemas.openxmlformats.org/officeDocument/2006/relationships/slideLayout" Target="../slideLayouts/slideLayout28.xml"/></Relationships>
</file>

<file path=ppt/slides/_rels/slide2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36.png"/><Relationship Id="rId1" Type="http://schemas.openxmlformats.org/officeDocument/2006/relationships/slideLayout" Target="../slideLayouts/slideLayout28.xml"/><Relationship Id="rId5" Type="http://schemas.openxmlformats.org/officeDocument/2006/relationships/image" Target="../media/image53.png"/><Relationship Id="rId4" Type="http://schemas.openxmlformats.org/officeDocument/2006/relationships/image" Target="../media/image52.png"/></Relationships>
</file>

<file path=ppt/slides/_rels/slide2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2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xml"/><Relationship Id="rId1" Type="http://schemas.openxmlformats.org/officeDocument/2006/relationships/slideLayout" Target="../slideLayouts/slideLayout28.xml"/><Relationship Id="rId4" Type="http://schemas.openxmlformats.org/officeDocument/2006/relationships/image" Target="../media/image48.png"/></Relationships>
</file>

<file path=ppt/slides/_rels/slide2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8.xml"/></Relationships>
</file>

<file path=ppt/slides/_rels/slide2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53.png"/><Relationship Id="rId1" Type="http://schemas.openxmlformats.org/officeDocument/2006/relationships/slideLayout" Target="../slideLayouts/slideLayout28.xml"/><Relationship Id="rId5" Type="http://schemas.openxmlformats.org/officeDocument/2006/relationships/image" Target="../media/image52.png"/><Relationship Id="rId4" Type="http://schemas.openxmlformats.org/officeDocument/2006/relationships/image" Target="../media/image5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3.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22.xml"/><Relationship Id="rId4" Type="http://schemas.openxmlformats.org/officeDocument/2006/relationships/image" Target="../media/image26.jpg"/></Relationships>
</file>

<file path=ppt/slides/_rels/slide30.xml.rels><?xml version="1.0" encoding="UTF-8" standalone="yes"?>
<Relationships xmlns="http://schemas.openxmlformats.org/package/2006/relationships"><Relationship Id="rId2" Type="http://schemas.openxmlformats.org/officeDocument/2006/relationships/image" Target="../media/image55.emf"/><Relationship Id="rId1" Type="http://schemas.openxmlformats.org/officeDocument/2006/relationships/slideLayout" Target="../slideLayouts/slideLayout28.xml"/></Relationships>
</file>

<file path=ppt/slides/_rels/slide31.xml.rels><?xml version="1.0" encoding="UTF-8" standalone="yes"?>
<Relationships xmlns="http://schemas.openxmlformats.org/package/2006/relationships"><Relationship Id="rId2" Type="http://schemas.openxmlformats.org/officeDocument/2006/relationships/image" Target="../media/image56.emf"/><Relationship Id="rId1" Type="http://schemas.openxmlformats.org/officeDocument/2006/relationships/slideLayout" Target="../slideLayouts/slideLayout28.xml"/></Relationships>
</file>

<file path=ppt/slides/_rels/slide32.xml.rels><?xml version="1.0" encoding="UTF-8" standalone="yes"?>
<Relationships xmlns="http://schemas.openxmlformats.org/package/2006/relationships"><Relationship Id="rId2" Type="http://schemas.openxmlformats.org/officeDocument/2006/relationships/image" Target="../media/image57.emf"/><Relationship Id="rId1" Type="http://schemas.openxmlformats.org/officeDocument/2006/relationships/slideLayout" Target="../slideLayouts/slideLayout28.xml"/></Relationships>
</file>

<file path=ppt/slides/_rels/slide3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emf"/><Relationship Id="rId1" Type="http://schemas.openxmlformats.org/officeDocument/2006/relationships/slideLayout" Target="../slideLayouts/slideLayout2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3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9.xml.rels><?xml version="1.0" encoding="UTF-8" standalone="yes"?>
<Relationships xmlns="http://schemas.openxmlformats.org/package/2006/relationships"><Relationship Id="rId3" Type="http://schemas.openxmlformats.org/officeDocument/2006/relationships/hyperlink" Target="https://dev.mysql.com/doc/mysql-shell/8.4/en/mysql-innodb-cluster-upgrade.html" TargetMode="External"/><Relationship Id="rId2" Type="http://schemas.openxmlformats.org/officeDocument/2006/relationships/notesSlide" Target="../notesSlides/notesSlide3.xml"/><Relationship Id="rId1" Type="http://schemas.openxmlformats.org/officeDocument/2006/relationships/slideLayout" Target="../slideLayouts/slideLayout28.xml"/><Relationship Id="rId4" Type="http://schemas.openxmlformats.org/officeDocument/2006/relationships/hyperlink" Target="https://dev.mysql.com/doc/mysql-shell/8.4/en/mysql-innodb-dba-upgrade-metadata.html"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g"/><Relationship Id="rId1" Type="http://schemas.openxmlformats.org/officeDocument/2006/relationships/slideLayout" Target="../slideLayouts/slideLayout38.xml"/></Relationships>
</file>

<file path=ppt/slides/_rels/slide40.xml.rels><?xml version="1.0" encoding="UTF-8" standalone="yes"?>
<Relationships xmlns="http://schemas.openxmlformats.org/package/2006/relationships"><Relationship Id="rId3" Type="http://schemas.openxmlformats.org/officeDocument/2006/relationships/hyperlink" Target="https://dev.mysql.com/doc/mysql-shell/8.4/en/mysql-innodb-cluster-upgrade.html" TargetMode="External"/><Relationship Id="rId2" Type="http://schemas.openxmlformats.org/officeDocument/2006/relationships/hyperlink" Target="https://dev.mysql.com/doc/mysql-shell/8.4/en/troubleshooting-innodb-cluster.html" TargetMode="External"/><Relationship Id="rId1" Type="http://schemas.openxmlformats.org/officeDocument/2006/relationships/slideLayout" Target="../slideLayouts/slideLayout28.xml"/><Relationship Id="rId4" Type="http://schemas.openxmlformats.org/officeDocument/2006/relationships/hyperlink" Target="https://dev.mysql.com/doc/dev/mysqlsh-api-javascript/8.0/classmysqlsh_1_1dba_1_1_cluster.html#af517c5f41a3d1104124b06bad029f423"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4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47.png"/><Relationship Id="rId1" Type="http://schemas.openxmlformats.org/officeDocument/2006/relationships/slideLayout" Target="../slideLayouts/slideLayout28.xml"/><Relationship Id="rId5" Type="http://schemas.openxmlformats.org/officeDocument/2006/relationships/image" Target="../media/image59.png"/><Relationship Id="rId4" Type="http://schemas.openxmlformats.org/officeDocument/2006/relationships/image" Target="../media/image50.png"/></Relationships>
</file>

<file path=ppt/slides/_rels/slide4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8.xml"/></Relationships>
</file>

<file path=ppt/slides/_rels/slide4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8.xml"/></Relationships>
</file>

<file path=ppt/slides/_rels/slide45.xml.rels><?xml version="1.0" encoding="UTF-8" standalone="yes"?>
<Relationships xmlns="http://schemas.openxmlformats.org/package/2006/relationships"><Relationship Id="rId2" Type="http://schemas.openxmlformats.org/officeDocument/2006/relationships/image" Target="../media/image62.jpg"/><Relationship Id="rId1" Type="http://schemas.openxmlformats.org/officeDocument/2006/relationships/slideLayout" Target="../slideLayouts/slideLayout55.xml"/></Relationships>
</file>

<file path=ppt/slides/_rels/slide4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36.png"/><Relationship Id="rId1" Type="http://schemas.openxmlformats.org/officeDocument/2006/relationships/slideLayout" Target="../slideLayouts/slideLayout28.xml"/><Relationship Id="rId4" Type="http://schemas.openxmlformats.org/officeDocument/2006/relationships/image" Target="../media/image64.png"/></Relationships>
</file>

<file path=ppt/slides/_rels/slide47.xml.rels><?xml version="1.0" encoding="UTF-8" standalone="yes"?>
<Relationships xmlns="http://schemas.openxmlformats.org/package/2006/relationships"><Relationship Id="rId2" Type="http://schemas.openxmlformats.org/officeDocument/2006/relationships/image" Target="../media/image65.jpg"/><Relationship Id="rId1" Type="http://schemas.openxmlformats.org/officeDocument/2006/relationships/slideLayout" Target="../slideLayouts/slideLayout55.xml"/></Relationships>
</file>

<file path=ppt/slides/_rels/slide4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 Id="rId6" Type="http://schemas.openxmlformats.org/officeDocument/2006/relationships/image" Target="../media/image70.png"/><Relationship Id="rId5" Type="http://schemas.openxmlformats.org/officeDocument/2006/relationships/image" Target="../media/image69.gif"/><Relationship Id="rId4" Type="http://schemas.openxmlformats.org/officeDocument/2006/relationships/image" Target="../media/image68.png"/></Relationships>
</file>

<file path=ppt/slides/_rels/slide4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9.gif"/><Relationship Id="rId1" Type="http://schemas.openxmlformats.org/officeDocument/2006/relationships/slideLayout" Target="../slideLayouts/slideLayout2.xml"/><Relationship Id="rId6" Type="http://schemas.openxmlformats.org/officeDocument/2006/relationships/image" Target="../media/image70.png"/><Relationship Id="rId5" Type="http://schemas.openxmlformats.org/officeDocument/2006/relationships/image" Target="../media/image68.png"/><Relationship Id="rId4" Type="http://schemas.openxmlformats.org/officeDocument/2006/relationships/image" Target="../media/image67.png"/></Relationships>
</file>

<file path=ppt/slides/_rels/slide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xml"/><Relationship Id="rId1" Type="http://schemas.openxmlformats.org/officeDocument/2006/relationships/slideLayout" Target="../slideLayouts/slideLayout38.xml"/></Relationships>
</file>

<file path=ppt/slides/_rels/slide50.xml.rels><?xml version="1.0" encoding="UTF-8" standalone="yes"?>
<Relationships xmlns="http://schemas.openxmlformats.org/package/2006/relationships"><Relationship Id="rId2" Type="http://schemas.openxmlformats.org/officeDocument/2006/relationships/image" Target="../media/image71.jpg"/><Relationship Id="rId1" Type="http://schemas.openxmlformats.org/officeDocument/2006/relationships/slideLayout" Target="../slideLayouts/slideLayout38.xml"/></Relationships>
</file>

<file path=ppt/slides/_rels/slide51.xml.rels><?xml version="1.0" encoding="UTF-8" standalone="yes"?>
<Relationships xmlns="http://schemas.openxmlformats.org/package/2006/relationships"><Relationship Id="rId3" Type="http://schemas.openxmlformats.org/officeDocument/2006/relationships/image" Target="../media/image72.jpg"/><Relationship Id="rId2" Type="http://schemas.openxmlformats.org/officeDocument/2006/relationships/notesSlide" Target="../notesSlides/notesSlide4.xml"/><Relationship Id="rId1" Type="http://schemas.openxmlformats.org/officeDocument/2006/relationships/slideLayout" Target="../slideLayouts/slideLayout44.xml"/></Relationships>
</file>

<file path=ppt/slides/_rels/slide52.xml.rels><?xml version="1.0" encoding="UTF-8" standalone="yes"?>
<Relationships xmlns="http://schemas.openxmlformats.org/package/2006/relationships"><Relationship Id="rId3" Type="http://schemas.openxmlformats.org/officeDocument/2006/relationships/hyperlink" Target="https://dev.mysql.com/doc/refman/9.4/en/" TargetMode="External"/><Relationship Id="rId7" Type="http://schemas.openxmlformats.org/officeDocument/2006/relationships/hyperlink" Target="https://dev.mysql.com/doc/mysql-shell/9.4/en/mysql-shell-utilities-debug-diagnostics.html" TargetMode="External"/><Relationship Id="rId2" Type="http://schemas.openxmlformats.org/officeDocument/2006/relationships/hyperlink" Target="https://www.mysql.com/products/" TargetMode="External"/><Relationship Id="rId1" Type="http://schemas.openxmlformats.org/officeDocument/2006/relationships/slideLayout" Target="../slideLayouts/slideLayout38.xml"/><Relationship Id="rId6" Type="http://schemas.openxmlformats.org/officeDocument/2006/relationships/hyperlink" Target="https://dev.mysql.com/doc/mysql-shell/9.4/en/mysql-innodb-replicaset.html" TargetMode="External"/><Relationship Id="rId5" Type="http://schemas.openxmlformats.org/officeDocument/2006/relationships/hyperlink" Target="https://dev.mysql.com/doc/mysql-shell/9.4/en/mysql-innodb-cluster.html" TargetMode="External"/><Relationship Id="rId4" Type="http://schemas.openxmlformats.org/officeDocument/2006/relationships/hyperlink" Target="https://dev.mysql.com/doc/mysql-shell/9.4/en/check-instance-configuration.html" TargetMode="External"/></Relationships>
</file>

<file path=ppt/slides/_rels/slide53.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50.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7.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svg"/><Relationship Id="rId7" Type="http://schemas.openxmlformats.org/officeDocument/2006/relationships/image" Target="../media/image35.png"/><Relationship Id="rId2" Type="http://schemas.openxmlformats.org/officeDocument/2006/relationships/image" Target="../media/image30.png"/><Relationship Id="rId1" Type="http://schemas.openxmlformats.org/officeDocument/2006/relationships/slideLayout" Target="../slideLayouts/slideLayout28.xml"/><Relationship Id="rId6" Type="http://schemas.openxmlformats.org/officeDocument/2006/relationships/image" Target="../media/image34.png"/><Relationship Id="rId11" Type="http://schemas.openxmlformats.org/officeDocument/2006/relationships/image" Target="../media/image22.png"/><Relationship Id="rId5" Type="http://schemas.openxmlformats.org/officeDocument/2006/relationships/image" Target="../media/image33.svg"/><Relationship Id="rId10" Type="http://schemas.openxmlformats.org/officeDocument/2006/relationships/image" Target="../media/image38.svg"/><Relationship Id="rId4" Type="http://schemas.openxmlformats.org/officeDocument/2006/relationships/image" Target="../media/image32.png"/><Relationship Id="rId9" Type="http://schemas.openxmlformats.org/officeDocument/2006/relationships/image" Target="../media/image37.png"/></Relationships>
</file>

<file path=ppt/slides/_rels/slide8.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8.xml"/></Relationships>
</file>

<file path=ppt/slides/_rels/slide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9D400C-60F8-48EE-A725-6A9EBA56B045}"/>
              </a:ext>
            </a:extLst>
          </p:cNvPr>
          <p:cNvSpPr>
            <a:spLocks noGrp="1"/>
          </p:cNvSpPr>
          <p:nvPr>
            <p:ph type="ctrTitle"/>
          </p:nvPr>
        </p:nvSpPr>
        <p:spPr>
          <a:xfrm>
            <a:off x="1018029" y="2148840"/>
            <a:ext cx="11543728" cy="1280160"/>
          </a:xfrm>
        </p:spPr>
        <p:txBody>
          <a:bodyPr/>
          <a:lstStyle/>
          <a:p>
            <a:r>
              <a:rPr lang="en-US" dirty="0" err="1"/>
              <a:t>Modernisez</a:t>
            </a:r>
            <a:r>
              <a:rPr lang="en-US" dirty="0"/>
              <a:t> la haute </a:t>
            </a:r>
            <a:r>
              <a:rPr lang="en-US" dirty="0" err="1"/>
              <a:t>disponibilité</a:t>
            </a:r>
            <a:r>
              <a:rPr lang="en-US" dirty="0"/>
              <a:t> de </a:t>
            </a:r>
            <a:r>
              <a:rPr lang="en-US" dirty="0" err="1"/>
              <a:t>votre</a:t>
            </a:r>
            <a:r>
              <a:rPr lang="en-US" dirty="0"/>
              <a:t> MySQL </a:t>
            </a:r>
          </a:p>
        </p:txBody>
      </p:sp>
      <p:sp>
        <p:nvSpPr>
          <p:cNvPr id="4" name="Text Placeholder 3">
            <a:extLst>
              <a:ext uri="{FF2B5EF4-FFF2-40B4-BE49-F238E27FC236}">
                <a16:creationId xmlns:a16="http://schemas.microsoft.com/office/drawing/2014/main" id="{E2404FD7-35DF-43EE-9247-1DDDFD29CFC8}"/>
              </a:ext>
            </a:extLst>
          </p:cNvPr>
          <p:cNvSpPr>
            <a:spLocks noGrp="1"/>
          </p:cNvSpPr>
          <p:nvPr>
            <p:ph type="body" sz="quarter" idx="35"/>
          </p:nvPr>
        </p:nvSpPr>
        <p:spPr/>
        <p:txBody>
          <a:bodyPr/>
          <a:lstStyle/>
          <a:p>
            <a:r>
              <a:rPr lang="en-US" noProof="0" dirty="0"/>
              <a:t>Emmanuel COLUSSI</a:t>
            </a:r>
          </a:p>
        </p:txBody>
      </p:sp>
      <p:sp>
        <p:nvSpPr>
          <p:cNvPr id="5" name="Text Placeholder 4">
            <a:extLst>
              <a:ext uri="{FF2B5EF4-FFF2-40B4-BE49-F238E27FC236}">
                <a16:creationId xmlns:a16="http://schemas.microsoft.com/office/drawing/2014/main" id="{62700C42-4178-45BC-BC69-702037AAD5D7}"/>
              </a:ext>
            </a:extLst>
          </p:cNvPr>
          <p:cNvSpPr>
            <a:spLocks noGrp="1"/>
          </p:cNvSpPr>
          <p:nvPr>
            <p:ph type="body" sz="quarter" idx="34"/>
          </p:nvPr>
        </p:nvSpPr>
        <p:spPr/>
        <p:txBody>
          <a:bodyPr/>
          <a:lstStyle/>
          <a:p>
            <a:pPr lvl="0"/>
            <a:r>
              <a:rPr lang="en-US" dirty="0"/>
              <a:t>MySQL Solution Architect EMEA </a:t>
            </a:r>
            <a:endParaRPr lang="en-US" noProof="0" dirty="0"/>
          </a:p>
          <a:p>
            <a:pPr lvl="0"/>
            <a:r>
              <a:rPr lang="fr-CH" sz="1800" kern="0" dirty="0">
                <a:effectLst/>
                <a:latin typeface="Profile Light" pitchFamily="2" charset="77"/>
                <a:ea typeface="Times New Roman" panose="02020603050405020304" pitchFamily="18" charset="0"/>
                <a:cs typeface="Aptos" panose="020B0004020202020204" pitchFamily="34" charset="0"/>
              </a:rPr>
              <a:t>Oracle MySQL GBU </a:t>
            </a:r>
          </a:p>
        </p:txBody>
      </p:sp>
      <p:cxnSp>
        <p:nvCxnSpPr>
          <p:cNvPr id="12" name="Accent Mark">
            <a:extLst>
              <a:ext uri="{FF2B5EF4-FFF2-40B4-BE49-F238E27FC236}">
                <a16:creationId xmlns:a16="http://schemas.microsoft.com/office/drawing/2014/main" id="{AC2B888B-9DC0-4554-93CE-D19B48D173F0}"/>
              </a:ext>
              <a:ext uri="{C183D7F6-B498-43B3-948B-1728B52AA6E4}">
                <adec:decorative xmlns:adec="http://schemas.microsoft.com/office/drawing/2017/decorative" val="1"/>
              </a:ext>
            </a:extLst>
          </p:cNvPr>
          <p:cNvCxnSpPr>
            <a:cxnSpLocks/>
          </p:cNvCxnSpPr>
          <p:nvPr/>
        </p:nvCxnSpPr>
        <p:spPr>
          <a:xfrm flipH="1">
            <a:off x="1023271" y="4187952"/>
            <a:ext cx="374904"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pic>
        <p:nvPicPr>
          <p:cNvPr id="6" name="Imagen 11" descr="Logotipo&#10;&#10;Descripción generada automáticamente">
            <a:extLst>
              <a:ext uri="{FF2B5EF4-FFF2-40B4-BE49-F238E27FC236}">
                <a16:creationId xmlns:a16="http://schemas.microsoft.com/office/drawing/2014/main" id="{7A69EE7C-33F1-ED43-369C-5F16873C1D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12401" y="376638"/>
            <a:ext cx="2864613" cy="2120819"/>
          </a:xfrm>
          <a:prstGeom prst="rect">
            <a:avLst/>
          </a:prstGeom>
        </p:spPr>
      </p:pic>
      <p:sp>
        <p:nvSpPr>
          <p:cNvPr id="10" name="Text Placeholder 2">
            <a:extLst>
              <a:ext uri="{FF2B5EF4-FFF2-40B4-BE49-F238E27FC236}">
                <a16:creationId xmlns:a16="http://schemas.microsoft.com/office/drawing/2014/main" id="{8A519CBA-7D71-18D5-B74D-D8A1804AC396}"/>
              </a:ext>
            </a:extLst>
          </p:cNvPr>
          <p:cNvSpPr txBox="1">
            <a:spLocks/>
          </p:cNvSpPr>
          <p:nvPr/>
        </p:nvSpPr>
        <p:spPr>
          <a:xfrm>
            <a:off x="1023271" y="3404924"/>
            <a:ext cx="10671048" cy="330540"/>
          </a:xfrm>
          <a:prstGeom prst="rect">
            <a:avLst/>
          </a:prstGeom>
        </p:spPr>
        <p:txBody>
          <a:bodyPr vert="horz" lIns="0" tIns="0" rIns="0" bIns="0" rtlCol="0" anchor="ctr"/>
          <a:lstStyle>
            <a:defPPr>
              <a:defRPr lang="en-US"/>
            </a:defPPr>
            <a:lvl1pPr marL="0" algn="l" defTabSz="914400" rtl="0" eaLnBrk="1" latinLnBrk="0" hangingPunct="1">
              <a:defRPr sz="900" kern="1200">
                <a:solidFill>
                  <a:srgbClr val="8B858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sz="2000" dirty="0"/>
              <a:t>Webinar du 7  Octobre 2025</a:t>
            </a:r>
            <a:endParaRPr lang="en-US" sz="2000" dirty="0"/>
          </a:p>
        </p:txBody>
      </p:sp>
    </p:spTree>
    <p:extLst>
      <p:ext uri="{BB962C8B-B14F-4D97-AF65-F5344CB8AC3E}">
        <p14:creationId xmlns:p14="http://schemas.microsoft.com/office/powerpoint/2010/main" val="4092463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393DE4-0F2F-5995-DE10-0B3F94C46033}"/>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B71B7A7-F00C-62FF-89A4-4AE6052572AF}"/>
              </a:ext>
            </a:extLst>
          </p:cNvPr>
          <p:cNvSpPr>
            <a:spLocks noGrp="1"/>
          </p:cNvSpPr>
          <p:nvPr>
            <p:ph type="sldNum" sz="quarter" idx="12"/>
          </p:nvPr>
        </p:nvSpPr>
        <p:spPr>
          <a:xfrm>
            <a:off x="762000" y="6423660"/>
            <a:ext cx="365760" cy="365760"/>
          </a:xfrm>
        </p:spPr>
        <p:txBody>
          <a:bodyPr/>
          <a:lstStyle/>
          <a:p>
            <a:fld id="{345D60D9-5372-5F40-9443-0F9AE5BDC3C8}" type="slidenum">
              <a:rPr lang="en-US" smtClean="0"/>
              <a:pPr/>
              <a:t>10</a:t>
            </a:fld>
            <a:endParaRPr lang="en-US" dirty="0"/>
          </a:p>
        </p:txBody>
      </p:sp>
      <p:sp>
        <p:nvSpPr>
          <p:cNvPr id="3" name="Footer Placeholder 2">
            <a:extLst>
              <a:ext uri="{FF2B5EF4-FFF2-40B4-BE49-F238E27FC236}">
                <a16:creationId xmlns:a16="http://schemas.microsoft.com/office/drawing/2014/main" id="{FE1EB2F4-6A20-A758-F8D2-CECE0ADA05D8}"/>
              </a:ext>
            </a:extLst>
          </p:cNvPr>
          <p:cNvSpPr>
            <a:spLocks noGrp="1"/>
          </p:cNvSpPr>
          <p:nvPr>
            <p:ph type="ftr" sz="quarter" idx="11"/>
          </p:nvPr>
        </p:nvSpPr>
        <p:spPr>
          <a:xfrm>
            <a:off x="1127759" y="6423978"/>
            <a:ext cx="5745379" cy="365125"/>
          </a:xfrm>
        </p:spPr>
        <p:txBody>
          <a:bodyPr/>
          <a:lstStyle/>
          <a:p>
            <a:r>
              <a:rPr lang="en-US" dirty="0"/>
              <a:t>Copyright © 2024, Oracle</a:t>
            </a:r>
          </a:p>
        </p:txBody>
      </p:sp>
      <p:pic>
        <p:nvPicPr>
          <p:cNvPr id="13" name="Image 12">
            <a:extLst>
              <a:ext uri="{FF2B5EF4-FFF2-40B4-BE49-F238E27FC236}">
                <a16:creationId xmlns:a16="http://schemas.microsoft.com/office/drawing/2014/main" id="{39F264B4-468A-F38A-A9B2-AD7684BC21D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679568" y="1012568"/>
            <a:ext cx="4832864" cy="4832864"/>
          </a:xfrm>
          <a:prstGeom prst="rect">
            <a:avLst/>
          </a:prstGeom>
        </p:spPr>
      </p:pic>
    </p:spTree>
    <p:extLst>
      <p:ext uri="{BB962C8B-B14F-4D97-AF65-F5344CB8AC3E}">
        <p14:creationId xmlns:p14="http://schemas.microsoft.com/office/powerpoint/2010/main" val="3891163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012726-ADE3-7AF4-6D7D-2430DA96B9E2}"/>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E2532B9-16A8-A5DE-BEB6-2B9213032B18}"/>
              </a:ext>
            </a:extLst>
          </p:cNvPr>
          <p:cNvSpPr>
            <a:spLocks noGrp="1"/>
          </p:cNvSpPr>
          <p:nvPr>
            <p:ph type="sldNum" sz="quarter" idx="12"/>
          </p:nvPr>
        </p:nvSpPr>
        <p:spPr>
          <a:xfrm>
            <a:off x="762000" y="6423660"/>
            <a:ext cx="365760" cy="365760"/>
          </a:xfrm>
        </p:spPr>
        <p:txBody>
          <a:bodyPr/>
          <a:lstStyle/>
          <a:p>
            <a:fld id="{345D60D9-5372-5F40-9443-0F9AE5BDC3C8}" type="slidenum">
              <a:rPr lang="en-US" smtClean="0"/>
              <a:pPr/>
              <a:t>11</a:t>
            </a:fld>
            <a:endParaRPr lang="en-US" dirty="0"/>
          </a:p>
        </p:txBody>
      </p:sp>
      <p:sp>
        <p:nvSpPr>
          <p:cNvPr id="3" name="Footer Placeholder 2">
            <a:extLst>
              <a:ext uri="{FF2B5EF4-FFF2-40B4-BE49-F238E27FC236}">
                <a16:creationId xmlns:a16="http://schemas.microsoft.com/office/drawing/2014/main" id="{E5797ADC-93CF-9910-3E37-2A944A73E744}"/>
              </a:ext>
            </a:extLst>
          </p:cNvPr>
          <p:cNvSpPr>
            <a:spLocks noGrp="1"/>
          </p:cNvSpPr>
          <p:nvPr>
            <p:ph type="ftr" sz="quarter" idx="11"/>
          </p:nvPr>
        </p:nvSpPr>
        <p:spPr>
          <a:xfrm>
            <a:off x="1127759" y="6423978"/>
            <a:ext cx="5745379" cy="365125"/>
          </a:xfrm>
        </p:spPr>
        <p:txBody>
          <a:bodyPr/>
          <a:lstStyle/>
          <a:p>
            <a:r>
              <a:rPr lang="en-US" dirty="0"/>
              <a:t>Copyright © 2025 Oracle   </a:t>
            </a:r>
          </a:p>
        </p:txBody>
      </p:sp>
      <p:sp>
        <p:nvSpPr>
          <p:cNvPr id="41" name="TextBox 13">
            <a:extLst>
              <a:ext uri="{FF2B5EF4-FFF2-40B4-BE49-F238E27FC236}">
                <a16:creationId xmlns:a16="http://schemas.microsoft.com/office/drawing/2014/main" id="{F065A972-D0EE-A700-8481-1B90F3946502}"/>
              </a:ext>
            </a:extLst>
          </p:cNvPr>
          <p:cNvSpPr txBox="1"/>
          <p:nvPr/>
        </p:nvSpPr>
        <p:spPr>
          <a:xfrm>
            <a:off x="2683893" y="3382782"/>
            <a:ext cx="184731" cy="338554"/>
          </a:xfrm>
          <a:prstGeom prst="rect">
            <a:avLst/>
          </a:prstGeom>
          <a:noFill/>
        </p:spPr>
        <p:txBody>
          <a:bodyPr wrap="none" rtlCol="0" anchor="b" anchorCtr="0">
            <a:spAutoFit/>
          </a:bodyPr>
          <a:lstStyle/>
          <a:p>
            <a:endParaRPr lang="en-US" sz="1600" b="1" dirty="0">
              <a:solidFill>
                <a:schemeClr val="bg1"/>
              </a:solidFill>
              <a:latin typeface="Oracle Sans Extra Bold" panose="020B0503020204020204" pitchFamily="34" charset="0"/>
              <a:ea typeface="League Spartan" charset="0"/>
              <a:cs typeface="Oracle Sans Extra Bold" panose="020B0503020204020204" pitchFamily="34" charset="0"/>
            </a:endParaRPr>
          </a:p>
        </p:txBody>
      </p:sp>
      <p:sp>
        <p:nvSpPr>
          <p:cNvPr id="63" name="Title 1">
            <a:extLst>
              <a:ext uri="{FF2B5EF4-FFF2-40B4-BE49-F238E27FC236}">
                <a16:creationId xmlns:a16="http://schemas.microsoft.com/office/drawing/2014/main" id="{E6A58674-E790-E134-C1BE-0A208EFBBBA8}"/>
              </a:ext>
            </a:extLst>
          </p:cNvPr>
          <p:cNvSpPr txBox="1">
            <a:spLocks/>
          </p:cNvSpPr>
          <p:nvPr/>
        </p:nvSpPr>
        <p:spPr>
          <a:xfrm>
            <a:off x="425156" y="218220"/>
            <a:ext cx="10671048" cy="591951"/>
          </a:xfrm>
          <a:prstGeom prst="rect">
            <a:avLst/>
          </a:prstGeom>
        </p:spPr>
        <p:txBody>
          <a:bodyPr/>
          <a:lstStyle>
            <a:lvl1pPr algn="l" defTabSz="914400" rtl="0" eaLnBrk="1" latinLnBrk="0" hangingPunct="1">
              <a:lnSpc>
                <a:spcPct val="95000"/>
              </a:lnSpc>
              <a:spcBef>
                <a:spcPct val="0"/>
              </a:spcBef>
              <a:buNone/>
              <a:defRPr lang="en-US" sz="2400" b="1" i="0" kern="1200" baseline="0" dirty="0">
                <a:solidFill>
                  <a:schemeClr val="tx1"/>
                </a:solidFill>
                <a:latin typeface="+mn-lt"/>
                <a:ea typeface="+mn-ea"/>
                <a:cs typeface="+mj-cs"/>
              </a:defRPr>
            </a:lvl1pPr>
          </a:lstStyle>
          <a:p>
            <a:r>
              <a:rPr lang="fr-CH" dirty="0"/>
              <a:t>Building Blocks of MySQL </a:t>
            </a:r>
            <a:r>
              <a:rPr lang="fr-CH" dirty="0" err="1"/>
              <a:t>InnoDB</a:t>
            </a:r>
            <a:r>
              <a:rPr lang="fr-CH" dirty="0"/>
              <a:t> Cluster</a:t>
            </a:r>
          </a:p>
        </p:txBody>
      </p:sp>
      <p:sp>
        <p:nvSpPr>
          <p:cNvPr id="4" name="Text Placeholder 2">
            <a:extLst>
              <a:ext uri="{FF2B5EF4-FFF2-40B4-BE49-F238E27FC236}">
                <a16:creationId xmlns:a16="http://schemas.microsoft.com/office/drawing/2014/main" id="{F92A0E48-10E2-105D-D674-9F1191B40D2E}"/>
              </a:ext>
            </a:extLst>
          </p:cNvPr>
          <p:cNvSpPr txBox="1">
            <a:spLocks/>
          </p:cNvSpPr>
          <p:nvPr/>
        </p:nvSpPr>
        <p:spPr>
          <a:xfrm>
            <a:off x="556260" y="749508"/>
            <a:ext cx="10671048" cy="330540"/>
          </a:xfrm>
          <a:prstGeom prst="rect">
            <a:avLst/>
          </a:prstGeom>
        </p:spPr>
        <p:txBody>
          <a:bodyPr vert="horz" lIns="0" tIns="0" rIns="0" bIns="0" rtlCol="0" anchor="ctr"/>
          <a:lstStyle>
            <a:defPPr>
              <a:defRPr lang="en-US"/>
            </a:defPPr>
            <a:lvl1pPr marL="0" algn="l" defTabSz="914400" rtl="0" eaLnBrk="1" latinLnBrk="0" hangingPunct="1">
              <a:defRPr sz="900" kern="1200">
                <a:solidFill>
                  <a:srgbClr val="8B858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t>MySQL Instances</a:t>
            </a:r>
          </a:p>
        </p:txBody>
      </p:sp>
      <p:sp>
        <p:nvSpPr>
          <p:cNvPr id="5" name="Text Placeholder 5">
            <a:extLst>
              <a:ext uri="{FF2B5EF4-FFF2-40B4-BE49-F238E27FC236}">
                <a16:creationId xmlns:a16="http://schemas.microsoft.com/office/drawing/2014/main" id="{108AED07-06B8-857A-A76D-31F5949769FF}"/>
              </a:ext>
            </a:extLst>
          </p:cNvPr>
          <p:cNvSpPr txBox="1">
            <a:spLocks/>
          </p:cNvSpPr>
          <p:nvPr/>
        </p:nvSpPr>
        <p:spPr>
          <a:xfrm>
            <a:off x="798245" y="1544016"/>
            <a:ext cx="5630620" cy="2310431"/>
          </a:xfrm>
          <a:prstGeom prst="rect">
            <a:avLst/>
          </a:prstGeom>
        </p:spPr>
        <p:txBody>
          <a:bodyPr/>
          <a:lstStyle>
            <a:lvl1pPr marL="0" marR="0" indent="0" algn="l" defTabSz="914400" rtl="0" eaLnBrk="1" fontAlgn="auto" latinLnBrk="0" hangingPunct="1">
              <a:lnSpc>
                <a:spcPct val="95000"/>
              </a:lnSpc>
              <a:spcBef>
                <a:spcPts val="600"/>
              </a:spcBef>
              <a:spcAft>
                <a:spcPts val="0"/>
              </a:spcAft>
              <a:buClrTx/>
              <a:buSzTx/>
              <a:buFont typeface="System Font Regular"/>
              <a:buNone/>
              <a:tabLst/>
              <a:defRPr sz="1800" b="0" i="0" kern="1200">
                <a:solidFill>
                  <a:schemeClr val="tx1"/>
                </a:solidFill>
                <a:latin typeface="+mn-lt"/>
                <a:ea typeface="+mn-ea"/>
                <a:cs typeface="Oracle Sans Tab" panose="020B0503020204020204" pitchFamily="34" charset="0"/>
              </a:defRPr>
            </a:lvl1pPr>
            <a:lvl2pPr marL="365760" marR="0" indent="-182880" algn="l" defTabSz="914400" rtl="0" eaLnBrk="1" fontAlgn="auto" latinLnBrk="0" hangingPunct="1">
              <a:lnSpc>
                <a:spcPct val="95000"/>
              </a:lnSpc>
              <a:spcBef>
                <a:spcPts val="600"/>
              </a:spcBef>
              <a:spcAft>
                <a:spcPts val="0"/>
              </a:spcAft>
              <a:buClrTx/>
              <a:buSzPct val="100000"/>
              <a:buFont typeface="Arial" panose="020B0604020202020204" pitchFamily="34" charset="0"/>
              <a:buChar char="•"/>
              <a:tabLst/>
              <a:defRPr sz="1800" b="0" i="0" kern="1200">
                <a:solidFill>
                  <a:schemeClr val="tx1"/>
                </a:solidFill>
                <a:latin typeface="+mn-lt"/>
                <a:ea typeface="+mn-ea"/>
                <a:cs typeface="Oracle Sans Tab" panose="020B0503020204020204" pitchFamily="34" charset="0"/>
              </a:defRPr>
            </a:lvl2pPr>
            <a:lvl3pPr marL="547688"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600" kern="1200">
                <a:solidFill>
                  <a:schemeClr val="tx1"/>
                </a:solidFill>
                <a:latin typeface="Oracle Sans Tab Light" panose="020B0403020204020204" pitchFamily="34" charset="0"/>
                <a:ea typeface="+mn-ea"/>
                <a:cs typeface="Oracle Sans Tab Light" panose="020B0403020204020204" pitchFamily="34" charset="0"/>
              </a:defRPr>
            </a:lvl3pPr>
            <a:lvl4pPr marL="730250"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400" kern="1200">
                <a:solidFill>
                  <a:schemeClr val="tx1"/>
                </a:solidFill>
                <a:latin typeface="Oracle Sans Tab Light" panose="020B0403020204020204" pitchFamily="34" charset="0"/>
                <a:ea typeface="+mn-ea"/>
                <a:cs typeface="Oracle Sans Tab Light" panose="020B0403020204020204" pitchFamily="34" charset="0"/>
              </a:defRPr>
            </a:lvl4pPr>
            <a:lvl5pPr marL="914400" marR="0" indent="-182880" algn="l" defTabSz="914400" rtl="0" eaLnBrk="1" fontAlgn="auto" latinLnBrk="0" hangingPunct="1">
              <a:lnSpc>
                <a:spcPct val="95000"/>
              </a:lnSpc>
              <a:spcBef>
                <a:spcPts val="400"/>
              </a:spcBef>
              <a:spcAft>
                <a:spcPts val="0"/>
              </a:spcAft>
              <a:buClrTx/>
              <a:buSzTx/>
              <a:buFont typeface="System Font Regular"/>
              <a:buChar char="•"/>
              <a:tabLst/>
              <a:defRPr sz="1200" kern="1200">
                <a:solidFill>
                  <a:schemeClr val="tx1"/>
                </a:solidFill>
                <a:latin typeface="Oracle Sans Tab Light" panose="020B0403020204020204" pitchFamily="34" charset="0"/>
                <a:ea typeface="+mn-ea"/>
                <a:cs typeface="Oracle Sans Tab Light" panose="020B0403020204020204" pitchFamily="34" charset="0"/>
              </a:defRPr>
            </a:lvl5pPr>
            <a:lvl6pPr marL="1097280" indent="-182880" algn="l" defTabSz="914400" rtl="0" eaLnBrk="1" latinLnBrk="0" hangingPunct="1">
              <a:lnSpc>
                <a:spcPct val="95000"/>
              </a:lnSpc>
              <a:spcBef>
                <a:spcPts val="400"/>
              </a:spcBef>
              <a:spcAft>
                <a:spcPts val="0"/>
              </a:spcAft>
              <a:buSzPct val="100000"/>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1280160" indent="-182880" algn="l" defTabSz="914400" rtl="0" eaLnBrk="1" latinLnBrk="0" hangingPunct="1">
              <a:lnSpc>
                <a:spcPct val="95000"/>
              </a:lnSpc>
              <a:spcBef>
                <a:spcPts val="400"/>
              </a:spcBef>
              <a:spcAft>
                <a:spcPts val="0"/>
              </a:spcAft>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Concepts – RTO &amp; RPO</a:t>
            </a:r>
          </a:p>
          <a:p>
            <a:pPr>
              <a:buClr>
                <a:schemeClr val="tx1"/>
              </a:buClr>
            </a:pPr>
            <a:r>
              <a:rPr lang="en-US" sz="1600" dirty="0"/>
              <a:t>   ✅</a:t>
            </a:r>
            <a:r>
              <a:rPr lang="en-US" sz="1600" u="sng" dirty="0"/>
              <a:t> </a:t>
            </a:r>
            <a:r>
              <a:rPr lang="fr-CH" sz="1600" dirty="0" err="1"/>
              <a:t>Recovery</a:t>
            </a:r>
            <a:r>
              <a:rPr lang="fr-CH" sz="1600" dirty="0"/>
              <a:t> Time Objective (RTO)</a:t>
            </a:r>
          </a:p>
          <a:p>
            <a:pPr>
              <a:buClr>
                <a:schemeClr val="tx1"/>
              </a:buClr>
            </a:pPr>
            <a:r>
              <a:rPr lang="en-US" sz="1600" dirty="0"/>
              <a:t>  - </a:t>
            </a:r>
            <a:r>
              <a:rPr lang="fr-CH" sz="1600" dirty="0"/>
              <a:t>Total time </a:t>
            </a:r>
            <a:r>
              <a:rPr lang="fr-CH" sz="1600" dirty="0" err="1"/>
              <a:t>required</a:t>
            </a:r>
            <a:r>
              <a:rPr lang="fr-CH" sz="1600" dirty="0"/>
              <a:t> to </a:t>
            </a:r>
            <a:r>
              <a:rPr lang="fr-CH" sz="1600" dirty="0" err="1"/>
              <a:t>complete</a:t>
            </a:r>
            <a:r>
              <a:rPr lang="fr-CH" sz="1600" dirty="0"/>
              <a:t> a </a:t>
            </a:r>
            <a:r>
              <a:rPr lang="fr-CH" sz="1600" dirty="0" err="1"/>
              <a:t>repair</a:t>
            </a:r>
            <a:r>
              <a:rPr lang="fr-CH" sz="1600" dirty="0"/>
              <a:t> and </a:t>
            </a:r>
            <a:r>
              <a:rPr lang="fr-CH" sz="1600" dirty="0" err="1"/>
              <a:t>reconnect</a:t>
            </a:r>
            <a:r>
              <a:rPr lang="fr-CH" sz="1600" dirty="0"/>
              <a:t> a system. </a:t>
            </a:r>
          </a:p>
          <a:p>
            <a:pPr>
              <a:buClr>
                <a:schemeClr val="tx1"/>
              </a:buClr>
            </a:pPr>
            <a:r>
              <a:rPr lang="fr-CH" sz="1600" dirty="0"/>
              <a:t>✅ </a:t>
            </a:r>
            <a:r>
              <a:rPr lang="fr-CH" sz="1600" dirty="0" err="1"/>
              <a:t>Recovery</a:t>
            </a:r>
            <a:r>
              <a:rPr lang="fr-CH" sz="1600" dirty="0"/>
              <a:t> Point Objective (RPO). </a:t>
            </a:r>
          </a:p>
          <a:p>
            <a:pPr marL="183515" lvl="1" indent="0">
              <a:buNone/>
            </a:pPr>
            <a:r>
              <a:rPr lang="fr-CH" sz="1600" dirty="0"/>
              <a:t>The point in time to </a:t>
            </a:r>
            <a:r>
              <a:rPr lang="fr-CH" sz="1600" dirty="0" err="1"/>
              <a:t>which</a:t>
            </a:r>
            <a:r>
              <a:rPr lang="fr-CH" sz="1600" dirty="0"/>
              <a:t> </a:t>
            </a:r>
            <a:r>
              <a:rPr lang="fr-CH" sz="1600" dirty="0" err="1"/>
              <a:t>you</a:t>
            </a:r>
            <a:r>
              <a:rPr lang="fr-CH" sz="1600" dirty="0"/>
              <a:t> </a:t>
            </a:r>
            <a:r>
              <a:rPr lang="fr-CH" sz="1600" dirty="0" err="1"/>
              <a:t>need</a:t>
            </a:r>
            <a:r>
              <a:rPr lang="fr-CH" sz="1600" dirty="0"/>
              <a:t> to </a:t>
            </a:r>
            <a:r>
              <a:rPr lang="fr-CH" sz="1600" dirty="0" err="1"/>
              <a:t>recover</a:t>
            </a:r>
            <a:r>
              <a:rPr lang="fr-CH" sz="1600" dirty="0"/>
              <a:t> data. This </a:t>
            </a:r>
            <a:r>
              <a:rPr lang="fr-CH" sz="1600" dirty="0" err="1"/>
              <a:t>represents</a:t>
            </a:r>
            <a:r>
              <a:rPr lang="fr-CH" sz="1600" dirty="0"/>
              <a:t> the </a:t>
            </a:r>
            <a:r>
              <a:rPr lang="fr-CH" sz="1600" dirty="0" err="1"/>
              <a:t>window</a:t>
            </a:r>
            <a:r>
              <a:rPr lang="fr-CH" sz="1600" dirty="0"/>
              <a:t> of data </a:t>
            </a:r>
            <a:r>
              <a:rPr lang="fr-CH" sz="1600" dirty="0" err="1"/>
              <a:t>loss</a:t>
            </a:r>
            <a:r>
              <a:rPr lang="fr-CH" sz="1600" dirty="0"/>
              <a:t>.</a:t>
            </a:r>
            <a:endParaRPr lang="en-US" sz="1600" dirty="0"/>
          </a:p>
        </p:txBody>
      </p:sp>
      <p:sp>
        <p:nvSpPr>
          <p:cNvPr id="7" name="Text Placeholder 5">
            <a:extLst>
              <a:ext uri="{FF2B5EF4-FFF2-40B4-BE49-F238E27FC236}">
                <a16:creationId xmlns:a16="http://schemas.microsoft.com/office/drawing/2014/main" id="{3071E221-32EC-8963-D46F-A3F4E4129353}"/>
              </a:ext>
            </a:extLst>
          </p:cNvPr>
          <p:cNvSpPr txBox="1">
            <a:spLocks/>
          </p:cNvSpPr>
          <p:nvPr/>
        </p:nvSpPr>
        <p:spPr>
          <a:xfrm>
            <a:off x="6428864" y="1544015"/>
            <a:ext cx="5983357" cy="1771781"/>
          </a:xfrm>
          <a:prstGeom prst="rect">
            <a:avLst/>
          </a:prstGeom>
          <a:noFill/>
        </p:spPr>
        <p:txBody>
          <a:bodyPr vert="horz" lIns="0" tIns="0" rIns="0" bIns="0" rtlCol="0">
            <a:noAutofit/>
          </a:bodyPr>
          <a:lstStyle>
            <a:lvl1pPr marL="365125" marR="0" indent="-365125" algn="l" defTabSz="914400" rtl="0" eaLnBrk="1" fontAlgn="auto" latinLnBrk="0" hangingPunct="1">
              <a:lnSpc>
                <a:spcPct val="95000"/>
              </a:lnSpc>
              <a:spcBef>
                <a:spcPts val="600"/>
              </a:spcBef>
              <a:spcAft>
                <a:spcPct val="0"/>
              </a:spcAft>
              <a:buClr>
                <a:schemeClr val="accent5"/>
              </a:buClr>
              <a:buSzTx/>
              <a:buFont typeface="+mj-lt"/>
              <a:buAutoNum type="arabicPeriod"/>
              <a:defRPr lang="en-US" sz="1800" b="0" i="0" kern="1200">
                <a:solidFill>
                  <a:schemeClr val="tx1"/>
                </a:solidFill>
                <a:latin typeface="+mn-lt"/>
                <a:ea typeface="+mn-ea"/>
                <a:cs typeface="Oracle Sans" panose="020B0503020204020204" pitchFamily="34" charset="0"/>
              </a:defRPr>
            </a:lvl1pPr>
            <a:lvl2pPr marL="548640" marR="0" indent="-182880" algn="l" defTabSz="914400" rtl="0" eaLnBrk="1" fontAlgn="auto" latinLnBrk="0" hangingPunct="1">
              <a:lnSpc>
                <a:spcPct val="95000"/>
              </a:lnSpc>
              <a:spcBef>
                <a:spcPts val="600"/>
              </a:spcBef>
              <a:spcAft>
                <a:spcPct val="0"/>
              </a:spcAft>
              <a:buClrTx/>
              <a:buSzTx/>
              <a:buFont typeface="Arial" panose="020B0604020202020204" pitchFamily="34" charset="0"/>
              <a:buChar char="•"/>
              <a:defRPr lang="en-US" sz="1800" b="0" i="0" kern="1200">
                <a:solidFill>
                  <a:schemeClr val="tx1"/>
                </a:solidFill>
                <a:latin typeface="+mn-lt"/>
                <a:ea typeface="+mn-ea"/>
                <a:cs typeface="Oracle Sans" panose="020B0503020204020204" pitchFamily="34" charset="0"/>
              </a:defRPr>
            </a:lvl2pPr>
            <a:lvl3pPr marL="731520" marR="0" indent="-182563" algn="l" defTabSz="914400" rtl="0" eaLnBrk="1" fontAlgn="auto" latinLnBrk="0" hangingPunct="1">
              <a:lnSpc>
                <a:spcPct val="95000"/>
              </a:lnSpc>
              <a:spcBef>
                <a:spcPts val="400"/>
              </a:spcBef>
              <a:spcAft>
                <a:spcPct val="0"/>
              </a:spcAft>
              <a:buClrTx/>
              <a:buSzTx/>
              <a:buFont typeface="Arial" panose="020B0604020202020204" pitchFamily="34" charset="0"/>
              <a:buChar char="•"/>
              <a:defRPr lang="en-US" sz="1600" kern="1200">
                <a:solidFill>
                  <a:schemeClr val="tx1"/>
                </a:solidFill>
                <a:latin typeface="Oracle Sans Light" panose="020B0403020204020204" pitchFamily="34" charset="0"/>
                <a:ea typeface="+mn-ea"/>
                <a:cs typeface="Oracle Sans Light" panose="020B0403020204020204" pitchFamily="34" charset="0"/>
              </a:defRPr>
            </a:lvl3pPr>
            <a:lvl4pPr marL="914400" marR="0" indent="-182563" algn="l" defTabSz="914400" rtl="0" eaLnBrk="1" fontAlgn="auto" latinLnBrk="0" hangingPunct="1">
              <a:lnSpc>
                <a:spcPct val="95000"/>
              </a:lnSpc>
              <a:spcBef>
                <a:spcPts val="400"/>
              </a:spcBef>
              <a:spcAft>
                <a:spcPct val="0"/>
              </a:spcAft>
              <a:buClrTx/>
              <a:buSzTx/>
              <a:buFont typeface="Arial" panose="020B0604020202020204" pitchFamily="34" charset="0"/>
              <a:buChar char="•"/>
              <a:defRPr lang="en-US" sz="1400" kern="1200">
                <a:solidFill>
                  <a:schemeClr val="tx1"/>
                </a:solidFill>
                <a:latin typeface="Oracle Sans Light" panose="020B0403020204020204" pitchFamily="34" charset="0"/>
                <a:ea typeface="+mn-ea"/>
                <a:cs typeface="Oracle Sans Light" panose="020B0403020204020204" pitchFamily="34" charset="0"/>
              </a:defRPr>
            </a:lvl4pPr>
            <a:lvl5pPr marL="1097280" marR="0" indent="-182880" algn="l" defTabSz="914400" rtl="0" eaLnBrk="1" fontAlgn="auto" latinLnBrk="0" hangingPunct="1">
              <a:lnSpc>
                <a:spcPct val="95000"/>
              </a:lnSpc>
              <a:spcBef>
                <a:spcPts val="400"/>
              </a:spcBef>
              <a:spcAft>
                <a:spcPct val="0"/>
              </a:spcAft>
              <a:buClrTx/>
              <a:buSzTx/>
              <a:buFont typeface="System Font Regular"/>
              <a:buChar char="•"/>
              <a:defRPr lang="en-US" sz="1200" kern="1200">
                <a:solidFill>
                  <a:schemeClr val="tx1"/>
                </a:solidFill>
                <a:latin typeface="Oracle Sans Light" panose="020B0403020204020204" pitchFamily="34" charset="0"/>
                <a:ea typeface="+mn-ea"/>
                <a:cs typeface="Oracle Sans Light" panose="020B0403020204020204" pitchFamily="34" charset="0"/>
              </a:defRPr>
            </a:lvl5pPr>
            <a:lvl6pPr marL="1097280" indent="-182880" algn="l" defTabSz="914400" rtl="0" eaLnBrk="1" latinLnBrk="0" hangingPunct="1">
              <a:lnSpc>
                <a:spcPct val="95000"/>
              </a:lnSpc>
              <a:spcBef>
                <a:spcPts val="400"/>
              </a:spcBef>
              <a:spcAft>
                <a:spcPct val="0"/>
              </a:spcAft>
              <a:buSzTx/>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1280160" indent="-182880" algn="l" defTabSz="914400" rtl="0" eaLnBrk="1" latinLnBrk="0" hangingPunct="1">
              <a:lnSpc>
                <a:spcPct val="95000"/>
              </a:lnSpc>
              <a:spcBef>
                <a:spcPts val="400"/>
              </a:spcBef>
              <a:spcAft>
                <a:spcPct val="0"/>
              </a:spcAft>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mj-lt"/>
              <a:buNone/>
            </a:pPr>
            <a:r>
              <a:rPr lang="en-US" b="1" dirty="0"/>
              <a:t>Types </a:t>
            </a:r>
            <a:r>
              <a:rPr lang="en-US" b="1" dirty="0" err="1"/>
              <a:t>d'échec</a:t>
            </a:r>
            <a:endParaRPr lang="en-US" b="1" dirty="0"/>
          </a:p>
          <a:p>
            <a:pPr marL="0" indent="0">
              <a:buNone/>
            </a:pPr>
            <a:r>
              <a:rPr lang="en-US" sz="1600" u="sng" dirty="0"/>
              <a:t>High Availability</a:t>
            </a:r>
            <a:r>
              <a:rPr lang="en-US" sz="1600" dirty="0"/>
              <a:t>: </a:t>
            </a:r>
            <a:r>
              <a:rPr lang="fr-CH" sz="1600" dirty="0"/>
              <a:t>Single server </a:t>
            </a:r>
            <a:r>
              <a:rPr lang="fr-CH" sz="1600" dirty="0" err="1"/>
              <a:t>failure</a:t>
            </a:r>
            <a:r>
              <a:rPr lang="fr-CH" sz="1600" dirty="0"/>
              <a:t>, network partition.</a:t>
            </a:r>
            <a:endParaRPr lang="en-US" sz="1600" dirty="0"/>
          </a:p>
          <a:p>
            <a:pPr marL="0" indent="0">
              <a:buNone/>
            </a:pPr>
            <a:r>
              <a:rPr lang="en-US" sz="1600" u="sng" dirty="0"/>
              <a:t>Disaster Recovery</a:t>
            </a:r>
            <a:r>
              <a:rPr lang="en-US" sz="1600" dirty="0"/>
              <a:t>: </a:t>
            </a:r>
            <a:r>
              <a:rPr lang="fr-CH" sz="1600" dirty="0"/>
              <a:t>Total </a:t>
            </a:r>
            <a:r>
              <a:rPr lang="fr-CH" sz="1600" dirty="0" err="1"/>
              <a:t>region</a:t>
            </a:r>
            <a:r>
              <a:rPr lang="fr-CH" sz="1600" dirty="0"/>
              <a:t>/network </a:t>
            </a:r>
            <a:r>
              <a:rPr lang="fr-CH" sz="1600" dirty="0" err="1"/>
              <a:t>outage</a:t>
            </a:r>
            <a:endParaRPr lang="en-US" sz="1600" dirty="0"/>
          </a:p>
          <a:p>
            <a:pPr marL="0" indent="0">
              <a:buNone/>
            </a:pPr>
            <a:r>
              <a:rPr lang="en-US" sz="1600" u="sng" dirty="0"/>
              <a:t>Human Error</a:t>
            </a:r>
            <a:r>
              <a:rPr lang="en-US" sz="1600" dirty="0"/>
              <a:t>: Errors DBA, SQL Injection , ...</a:t>
            </a:r>
            <a:endParaRPr lang="en-US" sz="1600" dirty="0">
              <a:effectLst/>
            </a:endParaRPr>
          </a:p>
        </p:txBody>
      </p:sp>
      <p:pic>
        <p:nvPicPr>
          <p:cNvPr id="10" name="Image 9">
            <a:extLst>
              <a:ext uri="{FF2B5EF4-FFF2-40B4-BE49-F238E27FC236}">
                <a16:creationId xmlns:a16="http://schemas.microsoft.com/office/drawing/2014/main" id="{C6C46AC1-5F64-71C9-6D9B-0E5340289E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62123" y="4681937"/>
            <a:ext cx="1274047" cy="1264093"/>
          </a:xfrm>
          <a:prstGeom prst="rect">
            <a:avLst/>
          </a:prstGeom>
        </p:spPr>
      </p:pic>
      <p:pic>
        <p:nvPicPr>
          <p:cNvPr id="12" name="Image 11">
            <a:extLst>
              <a:ext uri="{FF2B5EF4-FFF2-40B4-BE49-F238E27FC236}">
                <a16:creationId xmlns:a16="http://schemas.microsoft.com/office/drawing/2014/main" id="{F7CEE6E4-FABD-244F-F52F-241C1450A7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74096" y="3725307"/>
            <a:ext cx="4798083" cy="2916448"/>
          </a:xfrm>
          <a:prstGeom prst="rect">
            <a:avLst/>
          </a:prstGeom>
        </p:spPr>
      </p:pic>
    </p:spTree>
    <p:extLst>
      <p:ext uri="{BB962C8B-B14F-4D97-AF65-F5344CB8AC3E}">
        <p14:creationId xmlns:p14="http://schemas.microsoft.com/office/powerpoint/2010/main" val="4017587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8E3E772-CD05-4C4B-AABE-94BBBDA6D352}"/>
              </a:ext>
            </a:extLst>
          </p:cNvPr>
          <p:cNvSpPr>
            <a:spLocks noGrp="1"/>
          </p:cNvSpPr>
          <p:nvPr>
            <p:ph type="ftr" sz="quarter" idx="11"/>
          </p:nvPr>
        </p:nvSpPr>
        <p:spPr/>
        <p:txBody>
          <a:bodyPr/>
          <a:lstStyle/>
          <a:p>
            <a:r>
              <a:rPr lang="en-US" dirty="0"/>
              <a:t>Copyright © 2025 Oracle</a:t>
            </a:r>
          </a:p>
        </p:txBody>
      </p:sp>
      <p:sp>
        <p:nvSpPr>
          <p:cNvPr id="3" name="Slide Number Placeholder 2">
            <a:extLst>
              <a:ext uri="{FF2B5EF4-FFF2-40B4-BE49-F238E27FC236}">
                <a16:creationId xmlns:a16="http://schemas.microsoft.com/office/drawing/2014/main" id="{A4320E28-4546-4841-BAEE-23DC1063A509}"/>
              </a:ext>
            </a:extLst>
          </p:cNvPr>
          <p:cNvSpPr>
            <a:spLocks noGrp="1"/>
          </p:cNvSpPr>
          <p:nvPr>
            <p:ph type="sldNum" sz="quarter" idx="12"/>
          </p:nvPr>
        </p:nvSpPr>
        <p:spPr/>
        <p:txBody>
          <a:bodyPr/>
          <a:lstStyle/>
          <a:p>
            <a:fld id="{345D60D9-5372-5F40-9443-0F9AE5BDC3C8}" type="slidenum">
              <a:rPr lang="en-US" smtClean="0"/>
              <a:pPr/>
              <a:t>12</a:t>
            </a:fld>
            <a:endParaRPr lang="en-US" dirty="0"/>
          </a:p>
        </p:txBody>
      </p:sp>
      <p:sp>
        <p:nvSpPr>
          <p:cNvPr id="4" name="Title 3">
            <a:extLst>
              <a:ext uri="{FF2B5EF4-FFF2-40B4-BE49-F238E27FC236}">
                <a16:creationId xmlns:a16="http://schemas.microsoft.com/office/drawing/2014/main" id="{C282E0E5-4F45-44C0-A418-F6F9244F774A}"/>
              </a:ext>
            </a:extLst>
          </p:cNvPr>
          <p:cNvSpPr>
            <a:spLocks noGrp="1"/>
          </p:cNvSpPr>
          <p:nvPr>
            <p:ph type="title"/>
          </p:nvPr>
        </p:nvSpPr>
        <p:spPr/>
        <p:txBody>
          <a:bodyPr/>
          <a:lstStyle/>
          <a:p>
            <a:r>
              <a:rPr lang="en-US" dirty="0"/>
              <a:t>MySQL </a:t>
            </a:r>
            <a:r>
              <a:rPr lang="en-US" dirty="0" err="1"/>
              <a:t>InnoDB</a:t>
            </a:r>
            <a:r>
              <a:rPr lang="en-US" dirty="0"/>
              <a:t> Cluster</a:t>
            </a:r>
          </a:p>
        </p:txBody>
      </p:sp>
      <p:sp>
        <p:nvSpPr>
          <p:cNvPr id="9" name="Espace réservé du texte 5">
            <a:extLst>
              <a:ext uri="{FF2B5EF4-FFF2-40B4-BE49-F238E27FC236}">
                <a16:creationId xmlns:a16="http://schemas.microsoft.com/office/drawing/2014/main" id="{94E9F2FB-A269-F225-9128-30C4AD2E15BF}"/>
              </a:ext>
            </a:extLst>
          </p:cNvPr>
          <p:cNvSpPr>
            <a:spLocks noGrp="1"/>
          </p:cNvSpPr>
          <p:nvPr>
            <p:ph type="body" sz="quarter" idx="33"/>
          </p:nvPr>
        </p:nvSpPr>
        <p:spPr>
          <a:xfrm>
            <a:off x="776689" y="4135193"/>
            <a:ext cx="10158984" cy="681251"/>
          </a:xfrm>
        </p:spPr>
        <p:txBody>
          <a:bodyPr/>
          <a:lstStyle/>
          <a:p>
            <a:r>
              <a:rPr lang="fr-CH" dirty="0"/>
              <a:t>Building Blocks</a:t>
            </a:r>
            <a:endParaRPr lang="fr-FR" dirty="0"/>
          </a:p>
        </p:txBody>
      </p:sp>
    </p:spTree>
    <p:extLst>
      <p:ext uri="{BB962C8B-B14F-4D97-AF65-F5344CB8AC3E}">
        <p14:creationId xmlns:p14="http://schemas.microsoft.com/office/powerpoint/2010/main" val="1234993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081A244-ABFD-47DC-B067-44497B3DF2EE}"/>
              </a:ext>
            </a:extLst>
          </p:cNvPr>
          <p:cNvSpPr>
            <a:spLocks noGrp="1"/>
          </p:cNvSpPr>
          <p:nvPr>
            <p:ph type="sldNum" sz="quarter" idx="12"/>
          </p:nvPr>
        </p:nvSpPr>
        <p:spPr>
          <a:xfrm>
            <a:off x="762000" y="6423660"/>
            <a:ext cx="365760" cy="365760"/>
          </a:xfrm>
        </p:spPr>
        <p:txBody>
          <a:bodyPr/>
          <a:lstStyle/>
          <a:p>
            <a:fld id="{345D60D9-5372-5F40-9443-0F9AE5BDC3C8}" type="slidenum">
              <a:rPr lang="en-US" smtClean="0"/>
              <a:pPr/>
              <a:t>13</a:t>
            </a:fld>
            <a:endParaRPr lang="en-US" dirty="0"/>
          </a:p>
        </p:txBody>
      </p:sp>
      <p:sp>
        <p:nvSpPr>
          <p:cNvPr id="3" name="Footer Placeholder 2">
            <a:extLst>
              <a:ext uri="{FF2B5EF4-FFF2-40B4-BE49-F238E27FC236}">
                <a16:creationId xmlns:a16="http://schemas.microsoft.com/office/drawing/2014/main" id="{18775CAA-28F2-435C-BC7C-BF755B0D502F}"/>
              </a:ext>
            </a:extLst>
          </p:cNvPr>
          <p:cNvSpPr>
            <a:spLocks noGrp="1"/>
          </p:cNvSpPr>
          <p:nvPr>
            <p:ph type="ftr" sz="quarter" idx="11"/>
          </p:nvPr>
        </p:nvSpPr>
        <p:spPr>
          <a:xfrm>
            <a:off x="1127759" y="6423978"/>
            <a:ext cx="5745379" cy="365125"/>
          </a:xfrm>
        </p:spPr>
        <p:txBody>
          <a:bodyPr/>
          <a:lstStyle/>
          <a:p>
            <a:r>
              <a:rPr lang="en-US" dirty="0"/>
              <a:t>Copyright © 2025 Oracle </a:t>
            </a:r>
          </a:p>
        </p:txBody>
      </p:sp>
      <p:sp>
        <p:nvSpPr>
          <p:cNvPr id="41" name="TextBox 13">
            <a:extLst>
              <a:ext uri="{FF2B5EF4-FFF2-40B4-BE49-F238E27FC236}">
                <a16:creationId xmlns:a16="http://schemas.microsoft.com/office/drawing/2014/main" id="{BFF980B0-7DA1-B3F8-A110-8E49865C8395}"/>
              </a:ext>
            </a:extLst>
          </p:cNvPr>
          <p:cNvSpPr txBox="1"/>
          <p:nvPr/>
        </p:nvSpPr>
        <p:spPr>
          <a:xfrm>
            <a:off x="2683893" y="3382782"/>
            <a:ext cx="184731" cy="338554"/>
          </a:xfrm>
          <a:prstGeom prst="rect">
            <a:avLst/>
          </a:prstGeom>
          <a:noFill/>
        </p:spPr>
        <p:txBody>
          <a:bodyPr wrap="none" rtlCol="0" anchor="b" anchorCtr="0">
            <a:spAutoFit/>
          </a:bodyPr>
          <a:lstStyle/>
          <a:p>
            <a:endParaRPr lang="en-US" sz="1600" b="1" dirty="0">
              <a:solidFill>
                <a:schemeClr val="bg1"/>
              </a:solidFill>
              <a:latin typeface="Oracle Sans Extra Bold" panose="020B0503020204020204" pitchFamily="34" charset="0"/>
              <a:ea typeface="League Spartan" charset="0"/>
              <a:cs typeface="Oracle Sans Extra Bold" panose="020B0503020204020204" pitchFamily="34" charset="0"/>
            </a:endParaRPr>
          </a:p>
        </p:txBody>
      </p:sp>
      <p:sp>
        <p:nvSpPr>
          <p:cNvPr id="63" name="Title 1">
            <a:extLst>
              <a:ext uri="{FF2B5EF4-FFF2-40B4-BE49-F238E27FC236}">
                <a16:creationId xmlns:a16="http://schemas.microsoft.com/office/drawing/2014/main" id="{38C5D4D0-6135-4DF3-E209-C65A2BCC98DC}"/>
              </a:ext>
            </a:extLst>
          </p:cNvPr>
          <p:cNvSpPr txBox="1">
            <a:spLocks/>
          </p:cNvSpPr>
          <p:nvPr/>
        </p:nvSpPr>
        <p:spPr>
          <a:xfrm>
            <a:off x="425156" y="218220"/>
            <a:ext cx="10671048" cy="822960"/>
          </a:xfrm>
          <a:prstGeom prst="rect">
            <a:avLst/>
          </a:prstGeom>
        </p:spPr>
        <p:txBody>
          <a:bodyPr/>
          <a:lstStyle>
            <a:lvl1pPr algn="l" defTabSz="914400" rtl="0" eaLnBrk="1" latinLnBrk="0" hangingPunct="1">
              <a:lnSpc>
                <a:spcPct val="95000"/>
              </a:lnSpc>
              <a:spcBef>
                <a:spcPct val="0"/>
              </a:spcBef>
              <a:buNone/>
              <a:defRPr lang="en-US" sz="2400" b="1" i="0" kern="1200" baseline="0" dirty="0">
                <a:solidFill>
                  <a:schemeClr val="tx1"/>
                </a:solidFill>
                <a:latin typeface="+mn-lt"/>
                <a:ea typeface="+mn-ea"/>
                <a:cs typeface="+mj-cs"/>
              </a:defRPr>
            </a:lvl1pPr>
          </a:lstStyle>
          <a:p>
            <a:r>
              <a:rPr lang="fr-CH" dirty="0"/>
              <a:t>Building Blocks of MySQL </a:t>
            </a:r>
            <a:r>
              <a:rPr lang="fr-CH" dirty="0" err="1"/>
              <a:t>InnoDB</a:t>
            </a:r>
            <a:r>
              <a:rPr lang="fr-CH" dirty="0"/>
              <a:t> Cluster</a:t>
            </a:r>
          </a:p>
        </p:txBody>
      </p:sp>
      <p:grpSp>
        <p:nvGrpSpPr>
          <p:cNvPr id="73" name="Groupe 72">
            <a:extLst>
              <a:ext uri="{FF2B5EF4-FFF2-40B4-BE49-F238E27FC236}">
                <a16:creationId xmlns:a16="http://schemas.microsoft.com/office/drawing/2014/main" id="{E6F634EE-EE7E-B167-6696-D25348831A8B}"/>
              </a:ext>
            </a:extLst>
          </p:cNvPr>
          <p:cNvGrpSpPr/>
          <p:nvPr/>
        </p:nvGrpSpPr>
        <p:grpSpPr>
          <a:xfrm>
            <a:off x="450174" y="1553898"/>
            <a:ext cx="1930833" cy="4085817"/>
            <a:chOff x="450174" y="1553898"/>
            <a:chExt cx="1930833" cy="4085817"/>
          </a:xfrm>
        </p:grpSpPr>
        <p:grpSp>
          <p:nvGrpSpPr>
            <p:cNvPr id="71" name="Groupe 70">
              <a:extLst>
                <a:ext uri="{FF2B5EF4-FFF2-40B4-BE49-F238E27FC236}">
                  <a16:creationId xmlns:a16="http://schemas.microsoft.com/office/drawing/2014/main" id="{A9F1AAB1-7D40-D7B5-D359-95702082CC6A}"/>
                </a:ext>
              </a:extLst>
            </p:cNvPr>
            <p:cNvGrpSpPr/>
            <p:nvPr/>
          </p:nvGrpSpPr>
          <p:grpSpPr>
            <a:xfrm>
              <a:off x="450174" y="1553898"/>
              <a:ext cx="1930833" cy="4085817"/>
              <a:chOff x="450174" y="1553898"/>
              <a:chExt cx="1930833" cy="4085817"/>
            </a:xfrm>
          </p:grpSpPr>
          <p:sp>
            <p:nvSpPr>
              <p:cNvPr id="54" name="Rectangle 53">
                <a:extLst>
                  <a:ext uri="{FF2B5EF4-FFF2-40B4-BE49-F238E27FC236}">
                    <a16:creationId xmlns:a16="http://schemas.microsoft.com/office/drawing/2014/main" id="{38BAA4E8-EA02-3D62-9BC9-C74231B40C85}"/>
                  </a:ext>
                </a:extLst>
              </p:cNvPr>
              <p:cNvSpPr/>
              <p:nvPr/>
            </p:nvSpPr>
            <p:spPr>
              <a:xfrm>
                <a:off x="450174" y="1553898"/>
                <a:ext cx="1930833" cy="408581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endParaRPr>
              </a:p>
            </p:txBody>
          </p:sp>
          <p:sp>
            <p:nvSpPr>
              <p:cNvPr id="55" name="TextBox 27">
                <a:extLst>
                  <a:ext uri="{FF2B5EF4-FFF2-40B4-BE49-F238E27FC236}">
                    <a16:creationId xmlns:a16="http://schemas.microsoft.com/office/drawing/2014/main" id="{254273A8-9A9D-0C09-74A6-245005C5E937}"/>
                  </a:ext>
                </a:extLst>
              </p:cNvPr>
              <p:cNvSpPr txBox="1"/>
              <p:nvPr/>
            </p:nvSpPr>
            <p:spPr>
              <a:xfrm>
                <a:off x="669070" y="2061307"/>
                <a:ext cx="574196" cy="1154162"/>
              </a:xfrm>
              <a:prstGeom prst="rect">
                <a:avLst/>
              </a:prstGeom>
              <a:noFill/>
            </p:spPr>
            <p:txBody>
              <a:bodyPr wrap="none" rtlCol="0" anchor="ctr" anchorCtr="0">
                <a:spAutoFit/>
              </a:bodyPr>
              <a:lstStyle/>
              <a:p>
                <a:r>
                  <a:rPr lang="en-US" sz="6900" b="1" dirty="0">
                    <a:solidFill>
                      <a:schemeClr val="bg1"/>
                    </a:solidFill>
                    <a:latin typeface="Oracle Sans Extra Bold" panose="020B0503020204020204" pitchFamily="34" charset="0"/>
                    <a:ea typeface="League Spartan" charset="0"/>
                    <a:cs typeface="Oracle Sans Extra Bold" panose="020B0503020204020204" pitchFamily="34" charset="0"/>
                  </a:rPr>
                  <a:t>1</a:t>
                </a:r>
              </a:p>
            </p:txBody>
          </p:sp>
          <p:sp>
            <p:nvSpPr>
              <p:cNvPr id="56" name="TextBox 28">
                <a:extLst>
                  <a:ext uri="{FF2B5EF4-FFF2-40B4-BE49-F238E27FC236}">
                    <a16:creationId xmlns:a16="http://schemas.microsoft.com/office/drawing/2014/main" id="{9D3BE1BD-8EED-E134-DFBD-3DB589361536}"/>
                  </a:ext>
                </a:extLst>
              </p:cNvPr>
              <p:cNvSpPr txBox="1"/>
              <p:nvPr/>
            </p:nvSpPr>
            <p:spPr>
              <a:xfrm>
                <a:off x="669070" y="3382782"/>
                <a:ext cx="184731" cy="338554"/>
              </a:xfrm>
              <a:prstGeom prst="rect">
                <a:avLst/>
              </a:prstGeom>
              <a:noFill/>
            </p:spPr>
            <p:txBody>
              <a:bodyPr wrap="none" rtlCol="0" anchor="b" anchorCtr="0">
                <a:spAutoFit/>
              </a:bodyPr>
              <a:lstStyle/>
              <a:p>
                <a:endParaRPr lang="en-US" sz="1600" b="1" dirty="0">
                  <a:solidFill>
                    <a:schemeClr val="bg1"/>
                  </a:solidFill>
                  <a:latin typeface="Oracle Sans Extra Bold" panose="020B0503020204020204" pitchFamily="34" charset="0"/>
                  <a:ea typeface="League Spartan" charset="0"/>
                  <a:cs typeface="Oracle Sans Extra Bold" panose="020B0503020204020204" pitchFamily="34" charset="0"/>
                </a:endParaRPr>
              </a:p>
            </p:txBody>
          </p:sp>
          <p:sp>
            <p:nvSpPr>
              <p:cNvPr id="57" name="Subtitle 2">
                <a:extLst>
                  <a:ext uri="{FF2B5EF4-FFF2-40B4-BE49-F238E27FC236}">
                    <a16:creationId xmlns:a16="http://schemas.microsoft.com/office/drawing/2014/main" id="{205F6948-C693-6D3D-0130-7D2DA7825213}"/>
                  </a:ext>
                </a:extLst>
              </p:cNvPr>
              <p:cNvSpPr txBox="1">
                <a:spLocks/>
              </p:cNvSpPr>
              <p:nvPr/>
            </p:nvSpPr>
            <p:spPr>
              <a:xfrm>
                <a:off x="765080" y="3210996"/>
                <a:ext cx="1493041" cy="1542538"/>
              </a:xfrm>
              <a:prstGeom prst="rect">
                <a:avLst/>
              </a:prstGeom>
            </p:spPr>
            <p:txBody>
              <a:bodyPr vert="horz" wrap="square" lIns="45720" tIns="22860" rIns="45720" bIns="22860" rtlCol="0" anchor="t">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1750"/>
                  </a:lnSpc>
                </a:pPr>
                <a:r>
                  <a:rPr lang="en-US" sz="1600" b="1" dirty="0">
                    <a:solidFill>
                      <a:schemeClr val="bg1"/>
                    </a:solidFill>
                    <a:latin typeface="Oracle Sans Extra Bold" panose="020B0503020204020204" pitchFamily="34" charset="0"/>
                    <a:ea typeface="League Spartan" charset="0"/>
                    <a:cs typeface="Oracle Sans Extra Bold" panose="020B0503020204020204" pitchFamily="34" charset="0"/>
                  </a:rPr>
                  <a:t>MySQL Instances</a:t>
                </a:r>
              </a:p>
              <a:p>
                <a:pPr algn="l">
                  <a:lnSpc>
                    <a:spcPts val="1750"/>
                  </a:lnSpc>
                </a:pPr>
                <a:endParaRPr lang="en-US" sz="1600" b="1" dirty="0">
                  <a:solidFill>
                    <a:schemeClr val="bg1"/>
                  </a:solidFill>
                  <a:latin typeface="Oracle Sans Extra Bold" panose="020B0503020204020204" pitchFamily="34" charset="0"/>
                  <a:ea typeface="League Spartan" charset="0"/>
                  <a:cs typeface="Oracle Sans Extra Bold" panose="020B0503020204020204" pitchFamily="34" charset="0"/>
                </a:endParaRPr>
              </a:p>
              <a:p>
                <a:pPr algn="l">
                  <a:lnSpc>
                    <a:spcPts val="1750"/>
                  </a:lnSpc>
                </a:pPr>
                <a:r>
                  <a:rPr lang="en-IN" sz="1200" dirty="0">
                    <a:solidFill>
                      <a:schemeClr val="bg1"/>
                    </a:solidFill>
                    <a:latin typeface="Oracle Sans Light" panose="020B0403020204020204" pitchFamily="34" charset="0"/>
                    <a:cs typeface="Oracle Sans Light" panose="020B0403020204020204" pitchFamily="34" charset="0"/>
                  </a:rPr>
                  <a:t>Instances that make up the cluster.</a:t>
                </a:r>
              </a:p>
              <a:p>
                <a:pPr algn="l">
                  <a:lnSpc>
                    <a:spcPts val="1750"/>
                  </a:lnSpc>
                </a:pPr>
                <a:endParaRPr lang="en-US" sz="1200" dirty="0">
                  <a:solidFill>
                    <a:schemeClr val="bg1"/>
                  </a:solidFill>
                  <a:latin typeface="Oracle Sans Light" panose="020B0403020204020204" pitchFamily="34" charset="0"/>
                  <a:ea typeface="Lato Light" panose="020F0502020204030203" pitchFamily="34" charset="0"/>
                  <a:cs typeface="Oracle Sans Light" panose="020B0403020204020204" pitchFamily="34" charset="0"/>
                </a:endParaRPr>
              </a:p>
            </p:txBody>
          </p:sp>
        </p:grpSp>
        <p:pic>
          <p:nvPicPr>
            <p:cNvPr id="72" name="Image 71">
              <a:extLst>
                <a:ext uri="{FF2B5EF4-FFF2-40B4-BE49-F238E27FC236}">
                  <a16:creationId xmlns:a16="http://schemas.microsoft.com/office/drawing/2014/main" id="{4284CE7D-5734-5F25-56C5-0745DF9B41EF}"/>
                </a:ext>
              </a:extLst>
            </p:cNvPr>
            <p:cNvPicPr>
              <a:picLocks noChangeAspect="1"/>
            </p:cNvPicPr>
            <p:nvPr/>
          </p:nvPicPr>
          <p:blipFill>
            <a:blip r:embed="rId2"/>
            <a:stretch>
              <a:fillRect/>
            </a:stretch>
          </p:blipFill>
          <p:spPr>
            <a:xfrm>
              <a:off x="1306856" y="1696352"/>
              <a:ext cx="939800" cy="939800"/>
            </a:xfrm>
            <a:prstGeom prst="rect">
              <a:avLst/>
            </a:prstGeom>
          </p:spPr>
        </p:pic>
      </p:grpSp>
      <p:grpSp>
        <p:nvGrpSpPr>
          <p:cNvPr id="77" name="Groupe 76">
            <a:extLst>
              <a:ext uri="{FF2B5EF4-FFF2-40B4-BE49-F238E27FC236}">
                <a16:creationId xmlns:a16="http://schemas.microsoft.com/office/drawing/2014/main" id="{35F8F75B-DDAB-66A4-FCF6-255270696541}"/>
              </a:ext>
            </a:extLst>
          </p:cNvPr>
          <p:cNvGrpSpPr/>
          <p:nvPr/>
        </p:nvGrpSpPr>
        <p:grpSpPr>
          <a:xfrm>
            <a:off x="4454104" y="1553898"/>
            <a:ext cx="1930833" cy="4085817"/>
            <a:chOff x="2464997" y="1553898"/>
            <a:chExt cx="1930833" cy="4085817"/>
          </a:xfrm>
        </p:grpSpPr>
        <p:sp>
          <p:nvSpPr>
            <p:cNvPr id="39" name="Rectangle 38">
              <a:extLst>
                <a:ext uri="{FF2B5EF4-FFF2-40B4-BE49-F238E27FC236}">
                  <a16:creationId xmlns:a16="http://schemas.microsoft.com/office/drawing/2014/main" id="{0F8EB508-0D06-4202-00DA-1FC77D0EA172}"/>
                </a:ext>
              </a:extLst>
            </p:cNvPr>
            <p:cNvSpPr/>
            <p:nvPr/>
          </p:nvSpPr>
          <p:spPr>
            <a:xfrm>
              <a:off x="2464997" y="1553898"/>
              <a:ext cx="1930833" cy="4085817"/>
            </a:xfrm>
            <a:prstGeom prst="rect">
              <a:avLst/>
            </a:prstGeom>
            <a:solidFill>
              <a:schemeClr val="accent5">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endParaRPr>
            </a:p>
          </p:txBody>
        </p:sp>
        <p:sp>
          <p:nvSpPr>
            <p:cNvPr id="40" name="TextBox 12">
              <a:extLst>
                <a:ext uri="{FF2B5EF4-FFF2-40B4-BE49-F238E27FC236}">
                  <a16:creationId xmlns:a16="http://schemas.microsoft.com/office/drawing/2014/main" id="{BA19A1DB-2BE4-125C-8CED-0864449E580E}"/>
                </a:ext>
              </a:extLst>
            </p:cNvPr>
            <p:cNvSpPr txBox="1"/>
            <p:nvPr/>
          </p:nvSpPr>
          <p:spPr>
            <a:xfrm>
              <a:off x="2683893" y="2061307"/>
              <a:ext cx="663964" cy="1154162"/>
            </a:xfrm>
            <a:prstGeom prst="rect">
              <a:avLst/>
            </a:prstGeom>
            <a:noFill/>
          </p:spPr>
          <p:txBody>
            <a:bodyPr wrap="none" rtlCol="0" anchor="ctr" anchorCtr="0">
              <a:spAutoFit/>
            </a:bodyPr>
            <a:lstStyle/>
            <a:p>
              <a:r>
                <a:rPr lang="en-US" sz="6900" b="1" dirty="0">
                  <a:solidFill>
                    <a:schemeClr val="bg1"/>
                  </a:solidFill>
                  <a:latin typeface="Oracle Sans Extra Bold" panose="020B0503020204020204" pitchFamily="34" charset="0"/>
                  <a:ea typeface="League Spartan" charset="0"/>
                  <a:cs typeface="Oracle Sans Extra Bold" panose="020B0503020204020204" pitchFamily="34" charset="0"/>
                </a:rPr>
                <a:t>3</a:t>
              </a:r>
            </a:p>
          </p:txBody>
        </p:sp>
        <p:sp>
          <p:nvSpPr>
            <p:cNvPr id="42" name="Subtitle 2">
              <a:extLst>
                <a:ext uri="{FF2B5EF4-FFF2-40B4-BE49-F238E27FC236}">
                  <a16:creationId xmlns:a16="http://schemas.microsoft.com/office/drawing/2014/main" id="{969F23C5-B2DA-EE7F-F79E-421F50B59C44}"/>
                </a:ext>
              </a:extLst>
            </p:cNvPr>
            <p:cNvSpPr txBox="1">
              <a:spLocks/>
            </p:cNvSpPr>
            <p:nvPr/>
          </p:nvSpPr>
          <p:spPr>
            <a:xfrm>
              <a:off x="2683892" y="3221652"/>
              <a:ext cx="1493041" cy="2198102"/>
            </a:xfrm>
            <a:prstGeom prst="rect">
              <a:avLst/>
            </a:prstGeom>
          </p:spPr>
          <p:txBody>
            <a:bodyPr vert="horz" wrap="square" lIns="45720" tIns="22860" rIns="45720" bIns="22860" rtlCol="0" anchor="t">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1750"/>
                </a:lnSpc>
              </a:pPr>
              <a:r>
                <a:rPr lang="en-US" sz="1600" b="1" dirty="0">
                  <a:solidFill>
                    <a:schemeClr val="bg1"/>
                  </a:solidFill>
                  <a:latin typeface="Oracle Sans Extra Bold" panose="020B0503020204020204" pitchFamily="34" charset="0"/>
                  <a:ea typeface="League Spartan" charset="0"/>
                  <a:cs typeface="Oracle Sans Extra Bold" panose="020B0503020204020204" pitchFamily="34" charset="0"/>
                </a:rPr>
                <a:t>Group Replication</a:t>
              </a:r>
            </a:p>
            <a:p>
              <a:pPr algn="l">
                <a:lnSpc>
                  <a:spcPts val="1750"/>
                </a:lnSpc>
              </a:pPr>
              <a:endParaRPr lang="en-US" sz="1600" b="1" dirty="0">
                <a:solidFill>
                  <a:schemeClr val="bg1"/>
                </a:solidFill>
                <a:latin typeface="Oracle Sans Extra Bold" panose="020B0503020204020204" pitchFamily="34" charset="0"/>
                <a:ea typeface="League Spartan" charset="0"/>
                <a:cs typeface="Oracle Sans Extra Bold" panose="020B0503020204020204" pitchFamily="34" charset="0"/>
              </a:endParaRPr>
            </a:p>
            <a:p>
              <a:pPr algn="l">
                <a:lnSpc>
                  <a:spcPts val="1750"/>
                </a:lnSpc>
              </a:pPr>
              <a:r>
                <a:rPr lang="en-IN" sz="1200" dirty="0">
                  <a:solidFill>
                    <a:schemeClr val="bg1"/>
                  </a:solidFill>
                  <a:latin typeface="Oracle Sans Light" panose="020B0403020204020204" pitchFamily="34" charset="0"/>
                  <a:cs typeface="Oracle Sans Light" panose="020B0403020204020204" pitchFamily="34" charset="0"/>
                </a:rPr>
                <a:t>A synchronous replication mechanism ensuring data consistency between instances.</a:t>
              </a:r>
              <a:endParaRPr lang="en-US" sz="1200" dirty="0">
                <a:solidFill>
                  <a:schemeClr val="bg1"/>
                </a:solidFill>
                <a:latin typeface="Oracle Sans Light" panose="020B0403020204020204" pitchFamily="34" charset="0"/>
                <a:ea typeface="Lato Light" panose="020F0502020204030203" pitchFamily="34" charset="0"/>
                <a:cs typeface="Oracle Sans Light" panose="020B0403020204020204" pitchFamily="34" charset="0"/>
              </a:endParaRPr>
            </a:p>
          </p:txBody>
        </p:sp>
        <p:pic>
          <p:nvPicPr>
            <p:cNvPr id="76" name="Image 75">
              <a:extLst>
                <a:ext uri="{FF2B5EF4-FFF2-40B4-BE49-F238E27FC236}">
                  <a16:creationId xmlns:a16="http://schemas.microsoft.com/office/drawing/2014/main" id="{50DBD278-397A-5CAD-990C-81AA7CCE834B}"/>
                </a:ext>
              </a:extLst>
            </p:cNvPr>
            <p:cNvPicPr>
              <a:picLocks noChangeAspect="1"/>
            </p:cNvPicPr>
            <p:nvPr/>
          </p:nvPicPr>
          <p:blipFill>
            <a:blip r:embed="rId3"/>
            <a:stretch>
              <a:fillRect/>
            </a:stretch>
          </p:blipFill>
          <p:spPr>
            <a:xfrm>
              <a:off x="3357416" y="1574643"/>
              <a:ext cx="939800" cy="927100"/>
            </a:xfrm>
            <a:prstGeom prst="rect">
              <a:avLst/>
            </a:prstGeom>
          </p:spPr>
        </p:pic>
      </p:grpSp>
      <p:grpSp>
        <p:nvGrpSpPr>
          <p:cNvPr id="79" name="Groupe 78">
            <a:extLst>
              <a:ext uri="{FF2B5EF4-FFF2-40B4-BE49-F238E27FC236}">
                <a16:creationId xmlns:a16="http://schemas.microsoft.com/office/drawing/2014/main" id="{F8286925-9475-8EF2-E563-3B882F4FBDFB}"/>
              </a:ext>
            </a:extLst>
          </p:cNvPr>
          <p:cNvGrpSpPr/>
          <p:nvPr/>
        </p:nvGrpSpPr>
        <p:grpSpPr>
          <a:xfrm>
            <a:off x="2439281" y="1553897"/>
            <a:ext cx="1930833" cy="4085817"/>
            <a:chOff x="4476291" y="1553898"/>
            <a:chExt cx="1930833" cy="4085817"/>
          </a:xfrm>
        </p:grpSpPr>
        <p:grpSp>
          <p:nvGrpSpPr>
            <p:cNvPr id="33" name="Group 5">
              <a:extLst>
                <a:ext uri="{FF2B5EF4-FFF2-40B4-BE49-F238E27FC236}">
                  <a16:creationId xmlns:a16="http://schemas.microsoft.com/office/drawing/2014/main" id="{C7188B5B-FC87-5627-943C-3F49832312EA}"/>
                </a:ext>
              </a:extLst>
            </p:cNvPr>
            <p:cNvGrpSpPr/>
            <p:nvPr/>
          </p:nvGrpSpPr>
          <p:grpSpPr>
            <a:xfrm>
              <a:off x="4476291" y="1553898"/>
              <a:ext cx="1930833" cy="4085817"/>
              <a:chOff x="5130584" y="1898142"/>
              <a:chExt cx="1930833" cy="4085817"/>
            </a:xfrm>
          </p:grpSpPr>
          <p:sp>
            <p:nvSpPr>
              <p:cNvPr id="34" name="Rectangle 33">
                <a:extLst>
                  <a:ext uri="{FF2B5EF4-FFF2-40B4-BE49-F238E27FC236}">
                    <a16:creationId xmlns:a16="http://schemas.microsoft.com/office/drawing/2014/main" id="{B869CF1C-9F55-09A6-87FC-6F86590DAAE4}"/>
                  </a:ext>
                </a:extLst>
              </p:cNvPr>
              <p:cNvSpPr/>
              <p:nvPr/>
            </p:nvSpPr>
            <p:spPr>
              <a:xfrm>
                <a:off x="5130584" y="1898142"/>
                <a:ext cx="1930833" cy="408581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endParaRPr>
              </a:p>
            </p:txBody>
          </p:sp>
          <p:sp>
            <p:nvSpPr>
              <p:cNvPr id="35" name="TextBox 7">
                <a:extLst>
                  <a:ext uri="{FF2B5EF4-FFF2-40B4-BE49-F238E27FC236}">
                    <a16:creationId xmlns:a16="http://schemas.microsoft.com/office/drawing/2014/main" id="{B90F4EAF-0D1E-4B7E-E31D-D012D8A324DB}"/>
                  </a:ext>
                </a:extLst>
              </p:cNvPr>
              <p:cNvSpPr txBox="1"/>
              <p:nvPr/>
            </p:nvSpPr>
            <p:spPr>
              <a:xfrm>
                <a:off x="5349480" y="2404912"/>
                <a:ext cx="654346" cy="1154162"/>
              </a:xfrm>
              <a:prstGeom prst="rect">
                <a:avLst/>
              </a:prstGeom>
              <a:noFill/>
            </p:spPr>
            <p:txBody>
              <a:bodyPr wrap="none" rtlCol="0" anchor="ctr" anchorCtr="0">
                <a:spAutoFit/>
              </a:bodyPr>
              <a:lstStyle/>
              <a:p>
                <a:r>
                  <a:rPr lang="en-US" sz="6900" b="1" dirty="0">
                    <a:solidFill>
                      <a:schemeClr val="bg1"/>
                    </a:solidFill>
                    <a:latin typeface="Oracle Sans Extra Bold" panose="020B0503020204020204" pitchFamily="34" charset="0"/>
                    <a:ea typeface="League Spartan" charset="0"/>
                    <a:cs typeface="Oracle Sans Extra Bold" panose="020B0503020204020204" pitchFamily="34" charset="0"/>
                  </a:rPr>
                  <a:t>2</a:t>
                </a:r>
              </a:p>
            </p:txBody>
          </p:sp>
          <p:sp>
            <p:nvSpPr>
              <p:cNvPr id="36" name="TextBox 8">
                <a:extLst>
                  <a:ext uri="{FF2B5EF4-FFF2-40B4-BE49-F238E27FC236}">
                    <a16:creationId xmlns:a16="http://schemas.microsoft.com/office/drawing/2014/main" id="{8CCAAEC5-9F04-DB64-F1C6-FA80F61ADB89}"/>
                  </a:ext>
                </a:extLst>
              </p:cNvPr>
              <p:cNvSpPr txBox="1"/>
              <p:nvPr/>
            </p:nvSpPr>
            <p:spPr>
              <a:xfrm>
                <a:off x="5349480" y="3727026"/>
                <a:ext cx="184731" cy="338554"/>
              </a:xfrm>
              <a:prstGeom prst="rect">
                <a:avLst/>
              </a:prstGeom>
              <a:noFill/>
            </p:spPr>
            <p:txBody>
              <a:bodyPr wrap="none" rtlCol="0" anchor="b" anchorCtr="0">
                <a:spAutoFit/>
              </a:bodyPr>
              <a:lstStyle/>
              <a:p>
                <a:endParaRPr lang="en-US" sz="1600" b="1" dirty="0">
                  <a:solidFill>
                    <a:schemeClr val="bg1"/>
                  </a:solidFill>
                  <a:latin typeface="Oracle Sans Extra Bold" panose="020B0503020204020204" pitchFamily="34" charset="0"/>
                  <a:ea typeface="League Spartan" charset="0"/>
                  <a:cs typeface="Oracle Sans Extra Bold" panose="020B0503020204020204" pitchFamily="34" charset="0"/>
                </a:endParaRPr>
              </a:p>
            </p:txBody>
          </p:sp>
          <p:sp>
            <p:nvSpPr>
              <p:cNvPr id="37" name="Subtitle 2">
                <a:extLst>
                  <a:ext uri="{FF2B5EF4-FFF2-40B4-BE49-F238E27FC236}">
                    <a16:creationId xmlns:a16="http://schemas.microsoft.com/office/drawing/2014/main" id="{9ACCE4D2-334D-C225-7906-9B7FCE7DE977}"/>
                  </a:ext>
                </a:extLst>
              </p:cNvPr>
              <p:cNvSpPr txBox="1">
                <a:spLocks/>
              </p:cNvSpPr>
              <p:nvPr/>
            </p:nvSpPr>
            <p:spPr>
              <a:xfrm>
                <a:off x="5349479" y="3555240"/>
                <a:ext cx="1493041" cy="1505605"/>
              </a:xfrm>
              <a:prstGeom prst="rect">
                <a:avLst/>
              </a:prstGeom>
            </p:spPr>
            <p:txBody>
              <a:bodyPr vert="horz" wrap="square" lIns="45720" tIns="22860" rIns="45720" bIns="22860" rtlCol="0" anchor="t">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1750"/>
                  </a:lnSpc>
                </a:pPr>
                <a:r>
                  <a:rPr lang="en-US" sz="1600" b="1" dirty="0" err="1">
                    <a:solidFill>
                      <a:schemeClr val="bg1"/>
                    </a:solidFill>
                    <a:latin typeface="Oracle Sans Extra Bold" panose="020B0503020204020204" pitchFamily="34" charset="0"/>
                    <a:ea typeface="League Spartan" charset="0"/>
                    <a:cs typeface="Oracle Sans Extra Bold" panose="020B0503020204020204" pitchFamily="34" charset="0"/>
                  </a:rPr>
                  <a:t>InnoDB</a:t>
                </a:r>
                <a:endParaRPr lang="en-US" sz="1600" b="1" dirty="0">
                  <a:solidFill>
                    <a:schemeClr val="bg1"/>
                  </a:solidFill>
                  <a:latin typeface="Oracle Sans Extra Bold" panose="020B0503020204020204" pitchFamily="34" charset="0"/>
                  <a:ea typeface="League Spartan" charset="0"/>
                  <a:cs typeface="Oracle Sans Extra Bold" panose="020B0503020204020204" pitchFamily="34" charset="0"/>
                </a:endParaRPr>
              </a:p>
              <a:p>
                <a:pPr algn="l">
                  <a:lnSpc>
                    <a:spcPts val="1750"/>
                  </a:lnSpc>
                </a:pPr>
                <a:endParaRPr lang="en-US" sz="1600" b="1" dirty="0">
                  <a:solidFill>
                    <a:schemeClr val="bg1"/>
                  </a:solidFill>
                  <a:latin typeface="Oracle Sans Extra Bold" panose="020B0503020204020204" pitchFamily="34" charset="0"/>
                  <a:ea typeface="League Spartan" charset="0"/>
                  <a:cs typeface="Oracle Sans Extra Bold" panose="020B0503020204020204" pitchFamily="34" charset="0"/>
                </a:endParaRPr>
              </a:p>
              <a:p>
                <a:pPr algn="l">
                  <a:lnSpc>
                    <a:spcPts val="1750"/>
                  </a:lnSpc>
                </a:pPr>
                <a:r>
                  <a:rPr lang="en-IN" sz="1200" dirty="0">
                    <a:solidFill>
                      <a:schemeClr val="bg1"/>
                    </a:solidFill>
                    <a:latin typeface="Oracle Sans Light" panose="020B0403020204020204" pitchFamily="34" charset="0"/>
                    <a:cs typeface="Oracle Sans Light" panose="020B0403020204020204" pitchFamily="34" charset="0"/>
                  </a:rPr>
                  <a:t>The main storage engine that provides transactional capabilities.</a:t>
                </a:r>
                <a:endParaRPr lang="en-US" sz="1200" dirty="0">
                  <a:solidFill>
                    <a:schemeClr val="bg1"/>
                  </a:solidFill>
                  <a:latin typeface="Oracle Sans Light" panose="020B0403020204020204" pitchFamily="34" charset="0"/>
                  <a:ea typeface="Lato Light" panose="020F0502020204030203" pitchFamily="34" charset="0"/>
                  <a:cs typeface="Oracle Sans Light" panose="020B0403020204020204" pitchFamily="34" charset="0"/>
                </a:endParaRPr>
              </a:p>
            </p:txBody>
          </p:sp>
        </p:grpSp>
        <p:pic>
          <p:nvPicPr>
            <p:cNvPr id="78" name="Image 77">
              <a:extLst>
                <a:ext uri="{FF2B5EF4-FFF2-40B4-BE49-F238E27FC236}">
                  <a16:creationId xmlns:a16="http://schemas.microsoft.com/office/drawing/2014/main" id="{8CE7B5DD-75C8-5E09-5998-4C89849F5FE7}"/>
                </a:ext>
              </a:extLst>
            </p:cNvPr>
            <p:cNvPicPr>
              <a:picLocks noChangeAspect="1"/>
            </p:cNvPicPr>
            <p:nvPr/>
          </p:nvPicPr>
          <p:blipFill>
            <a:blip r:embed="rId4"/>
            <a:stretch>
              <a:fillRect/>
            </a:stretch>
          </p:blipFill>
          <p:spPr>
            <a:xfrm>
              <a:off x="5301237" y="1582429"/>
              <a:ext cx="939800" cy="927100"/>
            </a:xfrm>
            <a:prstGeom prst="rect">
              <a:avLst/>
            </a:prstGeom>
          </p:spPr>
        </p:pic>
      </p:grpSp>
      <p:grpSp>
        <p:nvGrpSpPr>
          <p:cNvPr id="81" name="Groupe 80">
            <a:extLst>
              <a:ext uri="{FF2B5EF4-FFF2-40B4-BE49-F238E27FC236}">
                <a16:creationId xmlns:a16="http://schemas.microsoft.com/office/drawing/2014/main" id="{56A5C898-A49C-2FDE-6575-DE5C03C70274}"/>
              </a:ext>
            </a:extLst>
          </p:cNvPr>
          <p:cNvGrpSpPr/>
          <p:nvPr/>
        </p:nvGrpSpPr>
        <p:grpSpPr>
          <a:xfrm>
            <a:off x="6487587" y="1525279"/>
            <a:ext cx="1930833" cy="4114436"/>
            <a:chOff x="6487587" y="1525279"/>
            <a:chExt cx="1930833" cy="4114436"/>
          </a:xfrm>
        </p:grpSpPr>
        <p:grpSp>
          <p:nvGrpSpPr>
            <p:cNvPr id="48" name="Group 20">
              <a:extLst>
                <a:ext uri="{FF2B5EF4-FFF2-40B4-BE49-F238E27FC236}">
                  <a16:creationId xmlns:a16="http://schemas.microsoft.com/office/drawing/2014/main" id="{680B7BAB-06B3-B184-B33C-A6A4612A2130}"/>
                </a:ext>
              </a:extLst>
            </p:cNvPr>
            <p:cNvGrpSpPr/>
            <p:nvPr/>
          </p:nvGrpSpPr>
          <p:grpSpPr>
            <a:xfrm>
              <a:off x="6487587" y="1553898"/>
              <a:ext cx="1930833" cy="4085817"/>
              <a:chOff x="7314876" y="1898142"/>
              <a:chExt cx="1930833" cy="4085817"/>
            </a:xfrm>
          </p:grpSpPr>
          <p:sp>
            <p:nvSpPr>
              <p:cNvPr id="49" name="Rectangle 48">
                <a:extLst>
                  <a:ext uri="{FF2B5EF4-FFF2-40B4-BE49-F238E27FC236}">
                    <a16:creationId xmlns:a16="http://schemas.microsoft.com/office/drawing/2014/main" id="{41C01C47-AF54-15AF-10AD-A22FF1F8EF90}"/>
                  </a:ext>
                </a:extLst>
              </p:cNvPr>
              <p:cNvSpPr/>
              <p:nvPr/>
            </p:nvSpPr>
            <p:spPr>
              <a:xfrm>
                <a:off x="7314876" y="1898142"/>
                <a:ext cx="1930833" cy="4085817"/>
              </a:xfrm>
              <a:prstGeom prst="rect">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rgbClr val="67605B"/>
                  </a:solidFill>
                </a:endParaRPr>
              </a:p>
            </p:txBody>
          </p:sp>
          <p:sp>
            <p:nvSpPr>
              <p:cNvPr id="50" name="TextBox 22">
                <a:extLst>
                  <a:ext uri="{FF2B5EF4-FFF2-40B4-BE49-F238E27FC236}">
                    <a16:creationId xmlns:a16="http://schemas.microsoft.com/office/drawing/2014/main" id="{77D8BE09-915A-A553-0327-16BCC9E7370C}"/>
                  </a:ext>
                </a:extLst>
              </p:cNvPr>
              <p:cNvSpPr txBox="1"/>
              <p:nvPr/>
            </p:nvSpPr>
            <p:spPr>
              <a:xfrm>
                <a:off x="7533772" y="2401078"/>
                <a:ext cx="758541" cy="1154162"/>
              </a:xfrm>
              <a:prstGeom prst="rect">
                <a:avLst/>
              </a:prstGeom>
              <a:noFill/>
            </p:spPr>
            <p:txBody>
              <a:bodyPr wrap="none" rtlCol="0" anchor="ctr" anchorCtr="0">
                <a:spAutoFit/>
              </a:bodyPr>
              <a:lstStyle/>
              <a:p>
                <a:r>
                  <a:rPr lang="en-US" sz="6900" b="1" dirty="0">
                    <a:solidFill>
                      <a:srgbClr val="67605B"/>
                    </a:solidFill>
                    <a:latin typeface="Oracle Sans Extra Bold" panose="020B0503020204020204" pitchFamily="34" charset="0"/>
                    <a:ea typeface="League Spartan" charset="0"/>
                    <a:cs typeface="Oracle Sans Extra Bold" panose="020B0503020204020204" pitchFamily="34" charset="0"/>
                  </a:rPr>
                  <a:t>4</a:t>
                </a:r>
              </a:p>
            </p:txBody>
          </p:sp>
          <p:sp>
            <p:nvSpPr>
              <p:cNvPr id="51" name="TextBox 23">
                <a:extLst>
                  <a:ext uri="{FF2B5EF4-FFF2-40B4-BE49-F238E27FC236}">
                    <a16:creationId xmlns:a16="http://schemas.microsoft.com/office/drawing/2014/main" id="{326E8726-5E3B-FAE3-C3B5-FFF326BEB15E}"/>
                  </a:ext>
                </a:extLst>
              </p:cNvPr>
              <p:cNvSpPr txBox="1"/>
              <p:nvPr/>
            </p:nvSpPr>
            <p:spPr>
              <a:xfrm>
                <a:off x="7533772" y="3727026"/>
                <a:ext cx="184731" cy="338554"/>
              </a:xfrm>
              <a:prstGeom prst="rect">
                <a:avLst/>
              </a:prstGeom>
              <a:noFill/>
            </p:spPr>
            <p:txBody>
              <a:bodyPr wrap="none" rtlCol="0" anchor="b" anchorCtr="0">
                <a:spAutoFit/>
              </a:bodyPr>
              <a:lstStyle/>
              <a:p>
                <a:endParaRPr lang="en-US" sz="1600" b="1" dirty="0">
                  <a:solidFill>
                    <a:srgbClr val="67605B"/>
                  </a:solidFill>
                  <a:latin typeface="Oracle Sans Extra Bold" panose="020B0503020204020204" pitchFamily="34" charset="0"/>
                  <a:ea typeface="League Spartan" charset="0"/>
                  <a:cs typeface="Oracle Sans Extra Bold" panose="020B0503020204020204" pitchFamily="34" charset="0"/>
                </a:endParaRPr>
              </a:p>
            </p:txBody>
          </p:sp>
          <p:sp>
            <p:nvSpPr>
              <p:cNvPr id="52" name="Subtitle 2">
                <a:extLst>
                  <a:ext uri="{FF2B5EF4-FFF2-40B4-BE49-F238E27FC236}">
                    <a16:creationId xmlns:a16="http://schemas.microsoft.com/office/drawing/2014/main" id="{1F6787F5-AF4B-DF3D-6E4A-693914053EB9}"/>
                  </a:ext>
                </a:extLst>
              </p:cNvPr>
              <p:cNvSpPr txBox="1">
                <a:spLocks/>
              </p:cNvSpPr>
              <p:nvPr/>
            </p:nvSpPr>
            <p:spPr>
              <a:xfrm>
                <a:off x="7533771" y="3555240"/>
                <a:ext cx="1493041" cy="1262461"/>
              </a:xfrm>
              <a:prstGeom prst="rect">
                <a:avLst/>
              </a:prstGeom>
            </p:spPr>
            <p:txBody>
              <a:bodyPr vert="horz" wrap="square" lIns="45720" tIns="22860" rIns="45720" bIns="22860" rtlCol="0" anchor="t">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1750"/>
                  </a:lnSpc>
                </a:pPr>
                <a:r>
                  <a:rPr lang="en-US" sz="1600" b="1" dirty="0">
                    <a:solidFill>
                      <a:srgbClr val="67605B"/>
                    </a:solidFill>
                    <a:latin typeface="Oracle Sans Extra Bold" panose="020B0503020204020204" pitchFamily="34" charset="0"/>
                    <a:ea typeface="League Spartan" charset="0"/>
                    <a:cs typeface="Oracle Sans Extra Bold" panose="020B0503020204020204" pitchFamily="34" charset="0"/>
                  </a:rPr>
                  <a:t>MySQL Shell</a:t>
                </a:r>
              </a:p>
              <a:p>
                <a:pPr algn="l">
                  <a:lnSpc>
                    <a:spcPts val="1750"/>
                  </a:lnSpc>
                </a:pPr>
                <a:endParaRPr lang="en-IN" sz="1200" dirty="0">
                  <a:solidFill>
                    <a:srgbClr val="67605B"/>
                  </a:solidFill>
                  <a:latin typeface="Oracle Sans Light" panose="020B0403020204020204" pitchFamily="34" charset="0"/>
                  <a:cs typeface="Oracle Sans Light" panose="020B0403020204020204" pitchFamily="34" charset="0"/>
                </a:endParaRPr>
              </a:p>
              <a:p>
                <a:pPr algn="l">
                  <a:lnSpc>
                    <a:spcPts val="1750"/>
                  </a:lnSpc>
                </a:pPr>
                <a:r>
                  <a:rPr lang="en-IN" sz="1200" dirty="0">
                    <a:solidFill>
                      <a:srgbClr val="67605B"/>
                    </a:solidFill>
                    <a:latin typeface="Oracle Sans Light" panose="020B0403020204020204" pitchFamily="34" charset="0"/>
                    <a:cs typeface="Oracle Sans Light" panose="020B0403020204020204" pitchFamily="34" charset="0"/>
                  </a:rPr>
                  <a:t>Tool for managing and configuring the cluster.</a:t>
                </a:r>
                <a:endParaRPr lang="en-US" sz="1200" dirty="0">
                  <a:solidFill>
                    <a:srgbClr val="67605B"/>
                  </a:solidFill>
                  <a:latin typeface="Oracle Sans Light" panose="020B0403020204020204" pitchFamily="34" charset="0"/>
                  <a:ea typeface="Lato Light" panose="020F0502020204030203" pitchFamily="34" charset="0"/>
                  <a:cs typeface="Oracle Sans Light" panose="020B0403020204020204" pitchFamily="34" charset="0"/>
                </a:endParaRPr>
              </a:p>
            </p:txBody>
          </p:sp>
        </p:grpSp>
        <p:pic>
          <p:nvPicPr>
            <p:cNvPr id="80" name="Image 79">
              <a:extLst>
                <a:ext uri="{FF2B5EF4-FFF2-40B4-BE49-F238E27FC236}">
                  <a16:creationId xmlns:a16="http://schemas.microsoft.com/office/drawing/2014/main" id="{94633460-C4CD-FFB3-AA9F-8F1A12ECB1D2}"/>
                </a:ext>
              </a:extLst>
            </p:cNvPr>
            <p:cNvPicPr>
              <a:picLocks noChangeAspect="1"/>
            </p:cNvPicPr>
            <p:nvPr/>
          </p:nvPicPr>
          <p:blipFill>
            <a:blip r:embed="rId5"/>
            <a:stretch>
              <a:fillRect/>
            </a:stretch>
          </p:blipFill>
          <p:spPr>
            <a:xfrm>
              <a:off x="7375970" y="1525279"/>
              <a:ext cx="939800" cy="927100"/>
            </a:xfrm>
            <a:prstGeom prst="rect">
              <a:avLst/>
            </a:prstGeom>
          </p:spPr>
        </p:pic>
      </p:grpSp>
      <p:grpSp>
        <p:nvGrpSpPr>
          <p:cNvPr id="83" name="Groupe 82">
            <a:extLst>
              <a:ext uri="{FF2B5EF4-FFF2-40B4-BE49-F238E27FC236}">
                <a16:creationId xmlns:a16="http://schemas.microsoft.com/office/drawing/2014/main" id="{39F44125-C161-49AF-F5BC-B3EE13137C8F}"/>
              </a:ext>
            </a:extLst>
          </p:cNvPr>
          <p:cNvGrpSpPr/>
          <p:nvPr/>
        </p:nvGrpSpPr>
        <p:grpSpPr>
          <a:xfrm>
            <a:off x="8498882" y="1525279"/>
            <a:ext cx="1930833" cy="4114436"/>
            <a:chOff x="8498882" y="1525279"/>
            <a:chExt cx="1930833" cy="4114436"/>
          </a:xfrm>
        </p:grpSpPr>
        <p:grpSp>
          <p:nvGrpSpPr>
            <p:cNvPr id="43" name="Group 15">
              <a:extLst>
                <a:ext uri="{FF2B5EF4-FFF2-40B4-BE49-F238E27FC236}">
                  <a16:creationId xmlns:a16="http://schemas.microsoft.com/office/drawing/2014/main" id="{0606D8B1-052C-82E4-EC11-7DFD0F274FDD}"/>
                </a:ext>
              </a:extLst>
            </p:cNvPr>
            <p:cNvGrpSpPr/>
            <p:nvPr/>
          </p:nvGrpSpPr>
          <p:grpSpPr>
            <a:xfrm>
              <a:off x="8498882" y="1553898"/>
              <a:ext cx="1930833" cy="4085817"/>
              <a:chOff x="9499167" y="1898142"/>
              <a:chExt cx="1930833" cy="4085817"/>
            </a:xfrm>
          </p:grpSpPr>
          <p:sp>
            <p:nvSpPr>
              <p:cNvPr id="44" name="Rectangle 43">
                <a:extLst>
                  <a:ext uri="{FF2B5EF4-FFF2-40B4-BE49-F238E27FC236}">
                    <a16:creationId xmlns:a16="http://schemas.microsoft.com/office/drawing/2014/main" id="{7640E9CF-8DA2-1FAA-4476-2939267730C1}"/>
                  </a:ext>
                </a:extLst>
              </p:cNvPr>
              <p:cNvSpPr/>
              <p:nvPr/>
            </p:nvSpPr>
            <p:spPr>
              <a:xfrm>
                <a:off x="9499167" y="1898142"/>
                <a:ext cx="1930833" cy="4085817"/>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rgbClr val="67605B"/>
                  </a:solidFill>
                </a:endParaRPr>
              </a:p>
            </p:txBody>
          </p:sp>
          <p:sp>
            <p:nvSpPr>
              <p:cNvPr id="45" name="TextBox 17">
                <a:extLst>
                  <a:ext uri="{FF2B5EF4-FFF2-40B4-BE49-F238E27FC236}">
                    <a16:creationId xmlns:a16="http://schemas.microsoft.com/office/drawing/2014/main" id="{8825960B-A6C9-3F49-743F-A34BCF54CB39}"/>
                  </a:ext>
                </a:extLst>
              </p:cNvPr>
              <p:cNvSpPr txBox="1"/>
              <p:nvPr/>
            </p:nvSpPr>
            <p:spPr>
              <a:xfrm>
                <a:off x="9718063" y="2401078"/>
                <a:ext cx="697627" cy="1154162"/>
              </a:xfrm>
              <a:prstGeom prst="rect">
                <a:avLst/>
              </a:prstGeom>
              <a:noFill/>
            </p:spPr>
            <p:txBody>
              <a:bodyPr wrap="none" rtlCol="0" anchor="ctr" anchorCtr="0">
                <a:spAutoFit/>
              </a:bodyPr>
              <a:lstStyle/>
              <a:p>
                <a:r>
                  <a:rPr lang="en-US" sz="6900" b="1" dirty="0">
                    <a:solidFill>
                      <a:srgbClr val="67605B"/>
                    </a:solidFill>
                    <a:latin typeface="Oracle Sans Extra Bold" panose="020B0503020204020204" pitchFamily="34" charset="0"/>
                    <a:ea typeface="League Spartan" charset="0"/>
                    <a:cs typeface="Oracle Sans Extra Bold" panose="020B0503020204020204" pitchFamily="34" charset="0"/>
                  </a:rPr>
                  <a:t>5</a:t>
                </a:r>
              </a:p>
            </p:txBody>
          </p:sp>
          <p:sp>
            <p:nvSpPr>
              <p:cNvPr id="46" name="TextBox 18">
                <a:extLst>
                  <a:ext uri="{FF2B5EF4-FFF2-40B4-BE49-F238E27FC236}">
                    <a16:creationId xmlns:a16="http://schemas.microsoft.com/office/drawing/2014/main" id="{6A3CA45A-39DE-ACBF-6E83-783889B7C482}"/>
                  </a:ext>
                </a:extLst>
              </p:cNvPr>
              <p:cNvSpPr txBox="1"/>
              <p:nvPr/>
            </p:nvSpPr>
            <p:spPr>
              <a:xfrm>
                <a:off x="9718063" y="3727026"/>
                <a:ext cx="184731" cy="338554"/>
              </a:xfrm>
              <a:prstGeom prst="rect">
                <a:avLst/>
              </a:prstGeom>
              <a:noFill/>
            </p:spPr>
            <p:txBody>
              <a:bodyPr wrap="none" rtlCol="0" anchor="b" anchorCtr="0">
                <a:spAutoFit/>
              </a:bodyPr>
              <a:lstStyle/>
              <a:p>
                <a:endParaRPr lang="en-US" sz="1600" b="1" dirty="0">
                  <a:solidFill>
                    <a:srgbClr val="67605B"/>
                  </a:solidFill>
                  <a:latin typeface="Oracle Sans Extra Bold" panose="020B0503020204020204" pitchFamily="34" charset="0"/>
                  <a:ea typeface="League Spartan" charset="0"/>
                  <a:cs typeface="Oracle Sans Extra Bold" panose="020B0503020204020204" pitchFamily="34" charset="0"/>
                </a:endParaRPr>
              </a:p>
            </p:txBody>
          </p:sp>
          <p:sp>
            <p:nvSpPr>
              <p:cNvPr id="47" name="Subtitle 2">
                <a:extLst>
                  <a:ext uri="{FF2B5EF4-FFF2-40B4-BE49-F238E27FC236}">
                    <a16:creationId xmlns:a16="http://schemas.microsoft.com/office/drawing/2014/main" id="{A59A6424-CA6C-BE9E-5915-3CA793B675A6}"/>
                  </a:ext>
                </a:extLst>
              </p:cNvPr>
              <p:cNvSpPr txBox="1">
                <a:spLocks/>
              </p:cNvSpPr>
              <p:nvPr/>
            </p:nvSpPr>
            <p:spPr>
              <a:xfrm>
                <a:off x="9718062" y="3563162"/>
                <a:ext cx="1577291" cy="1262461"/>
              </a:xfrm>
              <a:prstGeom prst="rect">
                <a:avLst/>
              </a:prstGeom>
            </p:spPr>
            <p:txBody>
              <a:bodyPr vert="horz" wrap="square" lIns="45720" tIns="22860" rIns="45720" bIns="22860" rtlCol="0" anchor="t">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1750"/>
                  </a:lnSpc>
                </a:pPr>
                <a:r>
                  <a:rPr lang="en-US" sz="1600" b="1" dirty="0">
                    <a:solidFill>
                      <a:srgbClr val="67605B"/>
                    </a:solidFill>
                    <a:latin typeface="Oracle Sans Extra Bold" panose="020B0503020204020204" pitchFamily="34" charset="0"/>
                    <a:ea typeface="League Spartan" charset="0"/>
                    <a:cs typeface="Oracle Sans Extra Bold" panose="020B0503020204020204" pitchFamily="34" charset="0"/>
                  </a:rPr>
                  <a:t>MySQL Router</a:t>
                </a:r>
              </a:p>
              <a:p>
                <a:pPr algn="l">
                  <a:lnSpc>
                    <a:spcPts val="1750"/>
                  </a:lnSpc>
                </a:pPr>
                <a:endParaRPr lang="en-IN" sz="1200" dirty="0">
                  <a:solidFill>
                    <a:srgbClr val="67605B"/>
                  </a:solidFill>
                  <a:latin typeface="Oracle Sans Light" panose="020B0403020204020204" pitchFamily="34" charset="0"/>
                  <a:cs typeface="Oracle Sans Light" panose="020B0403020204020204" pitchFamily="34" charset="0"/>
                </a:endParaRPr>
              </a:p>
              <a:p>
                <a:pPr algn="l">
                  <a:lnSpc>
                    <a:spcPts val="1750"/>
                  </a:lnSpc>
                </a:pPr>
                <a:r>
                  <a:rPr lang="en-IN" sz="1200" dirty="0">
                    <a:solidFill>
                      <a:srgbClr val="67605B"/>
                    </a:solidFill>
                    <a:latin typeface="Oracle Sans Light" panose="020B0403020204020204" pitchFamily="34" charset="0"/>
                    <a:cs typeface="Oracle Sans Light" panose="020B0403020204020204" pitchFamily="34" charset="0"/>
                  </a:rPr>
                  <a:t>Middleware for routing queries to the appropriate instances.</a:t>
                </a:r>
                <a:endParaRPr lang="en-US" sz="1200" dirty="0">
                  <a:solidFill>
                    <a:srgbClr val="67605B"/>
                  </a:solidFill>
                  <a:latin typeface="Oracle Sans Light" panose="020B0403020204020204" pitchFamily="34" charset="0"/>
                  <a:ea typeface="Lato Light" panose="020F0502020204030203" pitchFamily="34" charset="0"/>
                  <a:cs typeface="Oracle Sans Light" panose="020B0403020204020204" pitchFamily="34" charset="0"/>
                </a:endParaRPr>
              </a:p>
            </p:txBody>
          </p:sp>
        </p:grpSp>
        <p:pic>
          <p:nvPicPr>
            <p:cNvPr id="82" name="Image 81">
              <a:extLst>
                <a:ext uri="{FF2B5EF4-FFF2-40B4-BE49-F238E27FC236}">
                  <a16:creationId xmlns:a16="http://schemas.microsoft.com/office/drawing/2014/main" id="{7D81E976-EC0D-E77B-27E4-C0B6FAF00FCE}"/>
                </a:ext>
              </a:extLst>
            </p:cNvPr>
            <p:cNvPicPr>
              <a:picLocks noChangeAspect="1"/>
            </p:cNvPicPr>
            <p:nvPr/>
          </p:nvPicPr>
          <p:blipFill>
            <a:blip r:embed="rId6"/>
            <a:stretch>
              <a:fillRect/>
            </a:stretch>
          </p:blipFill>
          <p:spPr>
            <a:xfrm>
              <a:off x="9484864" y="1525279"/>
              <a:ext cx="927100" cy="927100"/>
            </a:xfrm>
            <a:prstGeom prst="rect">
              <a:avLst/>
            </a:prstGeom>
          </p:spPr>
        </p:pic>
      </p:grpSp>
    </p:spTree>
    <p:extLst>
      <p:ext uri="{BB962C8B-B14F-4D97-AF65-F5344CB8AC3E}">
        <p14:creationId xmlns:p14="http://schemas.microsoft.com/office/powerpoint/2010/main" val="3704794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73"/>
                                        </p:tgtEl>
                                        <p:attrNameLst>
                                          <p:attrName>style.visibility</p:attrName>
                                        </p:attrNameLst>
                                      </p:cBhvr>
                                      <p:to>
                                        <p:strVal val="visible"/>
                                      </p:to>
                                    </p:set>
                                    <p:anim calcmode="lin" valueType="num">
                                      <p:cBhvr additive="base">
                                        <p:cTn id="7" dur="500" fill="hold"/>
                                        <p:tgtEl>
                                          <p:spTgt spid="73"/>
                                        </p:tgtEl>
                                        <p:attrNameLst>
                                          <p:attrName>ppt_x</p:attrName>
                                        </p:attrNameLst>
                                      </p:cBhvr>
                                      <p:tavLst>
                                        <p:tav tm="0">
                                          <p:val>
                                            <p:strVal val="0-#ppt_w/2"/>
                                          </p:val>
                                        </p:tav>
                                        <p:tav tm="100000">
                                          <p:val>
                                            <p:strVal val="#ppt_x"/>
                                          </p:val>
                                        </p:tav>
                                      </p:tavLst>
                                    </p:anim>
                                    <p:anim calcmode="lin" valueType="num">
                                      <p:cBhvr additive="base">
                                        <p:cTn id="8" dur="500" fill="hold"/>
                                        <p:tgtEl>
                                          <p:spTgt spid="7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childTnLst>
                                    <p:set>
                                      <p:cBhvr>
                                        <p:cTn id="11" dur="1" fill="hold">
                                          <p:stCondLst>
                                            <p:cond delay="0"/>
                                          </p:stCondLst>
                                        </p:cTn>
                                        <p:tgtEl>
                                          <p:spTgt spid="79"/>
                                        </p:tgtEl>
                                        <p:attrNameLst>
                                          <p:attrName>style.visibility</p:attrName>
                                        </p:attrNameLst>
                                      </p:cBhvr>
                                      <p:to>
                                        <p:strVal val="visible"/>
                                      </p:to>
                                    </p:set>
                                    <p:anim calcmode="lin" valueType="num">
                                      <p:cBhvr additive="base">
                                        <p:cTn id="12" dur="500" fill="hold"/>
                                        <p:tgtEl>
                                          <p:spTgt spid="79"/>
                                        </p:tgtEl>
                                        <p:attrNameLst>
                                          <p:attrName>ppt_x</p:attrName>
                                        </p:attrNameLst>
                                      </p:cBhvr>
                                      <p:tavLst>
                                        <p:tav tm="0">
                                          <p:val>
                                            <p:strVal val="0-#ppt_w/2"/>
                                          </p:val>
                                        </p:tav>
                                        <p:tav tm="100000">
                                          <p:val>
                                            <p:strVal val="#ppt_x"/>
                                          </p:val>
                                        </p:tav>
                                      </p:tavLst>
                                    </p:anim>
                                    <p:anim calcmode="lin" valueType="num">
                                      <p:cBhvr additive="base">
                                        <p:cTn id="13" dur="500" fill="hold"/>
                                        <p:tgtEl>
                                          <p:spTgt spid="79"/>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nodeType="afterEffect">
                                  <p:stCondLst>
                                    <p:cond delay="0"/>
                                  </p:stCondLst>
                                  <p:childTnLst>
                                    <p:set>
                                      <p:cBhvr>
                                        <p:cTn id="16" dur="1" fill="hold">
                                          <p:stCondLst>
                                            <p:cond delay="0"/>
                                          </p:stCondLst>
                                        </p:cTn>
                                        <p:tgtEl>
                                          <p:spTgt spid="77"/>
                                        </p:tgtEl>
                                        <p:attrNameLst>
                                          <p:attrName>style.visibility</p:attrName>
                                        </p:attrNameLst>
                                      </p:cBhvr>
                                      <p:to>
                                        <p:strVal val="visible"/>
                                      </p:to>
                                    </p:set>
                                    <p:anim calcmode="lin" valueType="num">
                                      <p:cBhvr additive="base">
                                        <p:cTn id="17" dur="500" fill="hold"/>
                                        <p:tgtEl>
                                          <p:spTgt spid="77"/>
                                        </p:tgtEl>
                                        <p:attrNameLst>
                                          <p:attrName>ppt_x</p:attrName>
                                        </p:attrNameLst>
                                      </p:cBhvr>
                                      <p:tavLst>
                                        <p:tav tm="0">
                                          <p:val>
                                            <p:strVal val="0-#ppt_w/2"/>
                                          </p:val>
                                        </p:tav>
                                        <p:tav tm="100000">
                                          <p:val>
                                            <p:strVal val="#ppt_x"/>
                                          </p:val>
                                        </p:tav>
                                      </p:tavLst>
                                    </p:anim>
                                    <p:anim calcmode="lin" valueType="num">
                                      <p:cBhvr additive="base">
                                        <p:cTn id="18" dur="500" fill="hold"/>
                                        <p:tgtEl>
                                          <p:spTgt spid="77"/>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8" fill="hold" nodeType="afterEffect">
                                  <p:stCondLst>
                                    <p:cond delay="0"/>
                                  </p:stCondLst>
                                  <p:childTnLst>
                                    <p:set>
                                      <p:cBhvr>
                                        <p:cTn id="21" dur="1" fill="hold">
                                          <p:stCondLst>
                                            <p:cond delay="0"/>
                                          </p:stCondLst>
                                        </p:cTn>
                                        <p:tgtEl>
                                          <p:spTgt spid="81"/>
                                        </p:tgtEl>
                                        <p:attrNameLst>
                                          <p:attrName>style.visibility</p:attrName>
                                        </p:attrNameLst>
                                      </p:cBhvr>
                                      <p:to>
                                        <p:strVal val="visible"/>
                                      </p:to>
                                    </p:set>
                                    <p:anim calcmode="lin" valueType="num">
                                      <p:cBhvr additive="base">
                                        <p:cTn id="22" dur="500" fill="hold"/>
                                        <p:tgtEl>
                                          <p:spTgt spid="81"/>
                                        </p:tgtEl>
                                        <p:attrNameLst>
                                          <p:attrName>ppt_x</p:attrName>
                                        </p:attrNameLst>
                                      </p:cBhvr>
                                      <p:tavLst>
                                        <p:tav tm="0">
                                          <p:val>
                                            <p:strVal val="0-#ppt_w/2"/>
                                          </p:val>
                                        </p:tav>
                                        <p:tav tm="100000">
                                          <p:val>
                                            <p:strVal val="#ppt_x"/>
                                          </p:val>
                                        </p:tav>
                                      </p:tavLst>
                                    </p:anim>
                                    <p:anim calcmode="lin" valueType="num">
                                      <p:cBhvr additive="base">
                                        <p:cTn id="23" dur="500" fill="hold"/>
                                        <p:tgtEl>
                                          <p:spTgt spid="81"/>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2" presetClass="entr" presetSubtype="8" fill="hold" nodeType="afterEffect">
                                  <p:stCondLst>
                                    <p:cond delay="0"/>
                                  </p:stCondLst>
                                  <p:childTnLst>
                                    <p:set>
                                      <p:cBhvr>
                                        <p:cTn id="26" dur="1" fill="hold">
                                          <p:stCondLst>
                                            <p:cond delay="0"/>
                                          </p:stCondLst>
                                        </p:cTn>
                                        <p:tgtEl>
                                          <p:spTgt spid="83"/>
                                        </p:tgtEl>
                                        <p:attrNameLst>
                                          <p:attrName>style.visibility</p:attrName>
                                        </p:attrNameLst>
                                      </p:cBhvr>
                                      <p:to>
                                        <p:strVal val="visible"/>
                                      </p:to>
                                    </p:set>
                                    <p:anim calcmode="lin" valueType="num">
                                      <p:cBhvr additive="base">
                                        <p:cTn id="27" dur="500" fill="hold"/>
                                        <p:tgtEl>
                                          <p:spTgt spid="83"/>
                                        </p:tgtEl>
                                        <p:attrNameLst>
                                          <p:attrName>ppt_x</p:attrName>
                                        </p:attrNameLst>
                                      </p:cBhvr>
                                      <p:tavLst>
                                        <p:tav tm="0">
                                          <p:val>
                                            <p:strVal val="0-#ppt_w/2"/>
                                          </p:val>
                                        </p:tav>
                                        <p:tav tm="100000">
                                          <p:val>
                                            <p:strVal val="#ppt_x"/>
                                          </p:val>
                                        </p:tav>
                                      </p:tavLst>
                                    </p:anim>
                                    <p:anim calcmode="lin" valueType="num">
                                      <p:cBhvr additive="base">
                                        <p:cTn id="28" dur="500" fill="hold"/>
                                        <p:tgtEl>
                                          <p:spTgt spid="8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0DBC4B-34D3-3634-786C-9D9FFC16665A}"/>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9B51FCD-ADF5-E62E-F61E-F4241301A797}"/>
              </a:ext>
            </a:extLst>
          </p:cNvPr>
          <p:cNvSpPr>
            <a:spLocks noGrp="1"/>
          </p:cNvSpPr>
          <p:nvPr>
            <p:ph type="sldNum" sz="quarter" idx="12"/>
          </p:nvPr>
        </p:nvSpPr>
        <p:spPr>
          <a:xfrm>
            <a:off x="762000" y="6423660"/>
            <a:ext cx="365760" cy="365760"/>
          </a:xfrm>
        </p:spPr>
        <p:txBody>
          <a:bodyPr/>
          <a:lstStyle/>
          <a:p>
            <a:fld id="{345D60D9-5372-5F40-9443-0F9AE5BDC3C8}" type="slidenum">
              <a:rPr lang="en-US" smtClean="0"/>
              <a:pPr/>
              <a:t>14</a:t>
            </a:fld>
            <a:endParaRPr lang="en-US" dirty="0"/>
          </a:p>
        </p:txBody>
      </p:sp>
      <p:sp>
        <p:nvSpPr>
          <p:cNvPr id="3" name="Footer Placeholder 2">
            <a:extLst>
              <a:ext uri="{FF2B5EF4-FFF2-40B4-BE49-F238E27FC236}">
                <a16:creationId xmlns:a16="http://schemas.microsoft.com/office/drawing/2014/main" id="{B0A0DC3F-C9A6-5AB9-CC43-77F49DEC8690}"/>
              </a:ext>
            </a:extLst>
          </p:cNvPr>
          <p:cNvSpPr>
            <a:spLocks noGrp="1"/>
          </p:cNvSpPr>
          <p:nvPr>
            <p:ph type="ftr" sz="quarter" idx="11"/>
          </p:nvPr>
        </p:nvSpPr>
        <p:spPr>
          <a:xfrm>
            <a:off x="1127759" y="6423978"/>
            <a:ext cx="5745379" cy="365125"/>
          </a:xfrm>
        </p:spPr>
        <p:txBody>
          <a:bodyPr/>
          <a:lstStyle/>
          <a:p>
            <a:r>
              <a:rPr lang="en-US" dirty="0"/>
              <a:t>Copyright © 2025 Oracle   </a:t>
            </a:r>
          </a:p>
        </p:txBody>
      </p:sp>
      <p:sp>
        <p:nvSpPr>
          <p:cNvPr id="41" name="TextBox 13">
            <a:extLst>
              <a:ext uri="{FF2B5EF4-FFF2-40B4-BE49-F238E27FC236}">
                <a16:creationId xmlns:a16="http://schemas.microsoft.com/office/drawing/2014/main" id="{415B8C8C-26BB-AAAE-6B84-6B2437FD8631}"/>
              </a:ext>
            </a:extLst>
          </p:cNvPr>
          <p:cNvSpPr txBox="1"/>
          <p:nvPr/>
        </p:nvSpPr>
        <p:spPr>
          <a:xfrm>
            <a:off x="2683893" y="3382782"/>
            <a:ext cx="184731" cy="338554"/>
          </a:xfrm>
          <a:prstGeom prst="rect">
            <a:avLst/>
          </a:prstGeom>
          <a:noFill/>
        </p:spPr>
        <p:txBody>
          <a:bodyPr wrap="none" rtlCol="0" anchor="b" anchorCtr="0">
            <a:spAutoFit/>
          </a:bodyPr>
          <a:lstStyle/>
          <a:p>
            <a:endParaRPr lang="en-US" sz="1600" b="1" dirty="0">
              <a:solidFill>
                <a:schemeClr val="bg1"/>
              </a:solidFill>
              <a:latin typeface="Oracle Sans Extra Bold" panose="020B0503020204020204" pitchFamily="34" charset="0"/>
              <a:ea typeface="League Spartan" charset="0"/>
              <a:cs typeface="Oracle Sans Extra Bold" panose="020B0503020204020204" pitchFamily="34" charset="0"/>
            </a:endParaRPr>
          </a:p>
        </p:txBody>
      </p:sp>
      <p:sp>
        <p:nvSpPr>
          <p:cNvPr id="63" name="Title 1">
            <a:extLst>
              <a:ext uri="{FF2B5EF4-FFF2-40B4-BE49-F238E27FC236}">
                <a16:creationId xmlns:a16="http://schemas.microsoft.com/office/drawing/2014/main" id="{D9C304F1-14F0-5AE5-3ACB-14B634E2D4F9}"/>
              </a:ext>
            </a:extLst>
          </p:cNvPr>
          <p:cNvSpPr txBox="1">
            <a:spLocks/>
          </p:cNvSpPr>
          <p:nvPr/>
        </p:nvSpPr>
        <p:spPr>
          <a:xfrm>
            <a:off x="425156" y="218220"/>
            <a:ext cx="10671048" cy="591951"/>
          </a:xfrm>
          <a:prstGeom prst="rect">
            <a:avLst/>
          </a:prstGeom>
        </p:spPr>
        <p:txBody>
          <a:bodyPr/>
          <a:lstStyle>
            <a:lvl1pPr algn="l" defTabSz="914400" rtl="0" eaLnBrk="1" latinLnBrk="0" hangingPunct="1">
              <a:lnSpc>
                <a:spcPct val="95000"/>
              </a:lnSpc>
              <a:spcBef>
                <a:spcPct val="0"/>
              </a:spcBef>
              <a:buNone/>
              <a:defRPr lang="en-US" sz="2400" b="1" i="0" kern="1200" baseline="0" dirty="0">
                <a:solidFill>
                  <a:schemeClr val="tx1"/>
                </a:solidFill>
                <a:latin typeface="+mn-lt"/>
                <a:ea typeface="+mn-ea"/>
                <a:cs typeface="+mj-cs"/>
              </a:defRPr>
            </a:lvl1pPr>
          </a:lstStyle>
          <a:p>
            <a:r>
              <a:rPr lang="fr-CH" dirty="0"/>
              <a:t>Building Blocks of MySQL </a:t>
            </a:r>
            <a:r>
              <a:rPr lang="fr-CH" dirty="0" err="1"/>
              <a:t>InnoDB</a:t>
            </a:r>
            <a:r>
              <a:rPr lang="fr-CH" dirty="0"/>
              <a:t> Cluster</a:t>
            </a:r>
          </a:p>
        </p:txBody>
      </p:sp>
      <p:grpSp>
        <p:nvGrpSpPr>
          <p:cNvPr id="73" name="Groupe 72">
            <a:extLst>
              <a:ext uri="{FF2B5EF4-FFF2-40B4-BE49-F238E27FC236}">
                <a16:creationId xmlns:a16="http://schemas.microsoft.com/office/drawing/2014/main" id="{0B282336-A600-6E53-7B8F-B8F5A39B043B}"/>
              </a:ext>
            </a:extLst>
          </p:cNvPr>
          <p:cNvGrpSpPr/>
          <p:nvPr/>
        </p:nvGrpSpPr>
        <p:grpSpPr>
          <a:xfrm>
            <a:off x="450174" y="1553898"/>
            <a:ext cx="1930833" cy="4085817"/>
            <a:chOff x="450174" y="1553898"/>
            <a:chExt cx="1930833" cy="4085817"/>
          </a:xfrm>
        </p:grpSpPr>
        <p:grpSp>
          <p:nvGrpSpPr>
            <p:cNvPr id="71" name="Groupe 70">
              <a:extLst>
                <a:ext uri="{FF2B5EF4-FFF2-40B4-BE49-F238E27FC236}">
                  <a16:creationId xmlns:a16="http://schemas.microsoft.com/office/drawing/2014/main" id="{71CB372E-0F03-09B3-1352-89AC3AE151C8}"/>
                </a:ext>
              </a:extLst>
            </p:cNvPr>
            <p:cNvGrpSpPr/>
            <p:nvPr/>
          </p:nvGrpSpPr>
          <p:grpSpPr>
            <a:xfrm>
              <a:off x="450174" y="1553898"/>
              <a:ext cx="1930833" cy="4085817"/>
              <a:chOff x="450174" y="1553898"/>
              <a:chExt cx="1930833" cy="4085817"/>
            </a:xfrm>
          </p:grpSpPr>
          <p:sp>
            <p:nvSpPr>
              <p:cNvPr id="54" name="Rectangle 53">
                <a:extLst>
                  <a:ext uri="{FF2B5EF4-FFF2-40B4-BE49-F238E27FC236}">
                    <a16:creationId xmlns:a16="http://schemas.microsoft.com/office/drawing/2014/main" id="{4BF51C76-E74C-FF56-2819-06855F6DBCA6}"/>
                  </a:ext>
                </a:extLst>
              </p:cNvPr>
              <p:cNvSpPr/>
              <p:nvPr/>
            </p:nvSpPr>
            <p:spPr>
              <a:xfrm>
                <a:off x="450174" y="1553898"/>
                <a:ext cx="1930833" cy="408581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endParaRPr>
              </a:p>
            </p:txBody>
          </p:sp>
          <p:sp>
            <p:nvSpPr>
              <p:cNvPr id="55" name="TextBox 27">
                <a:extLst>
                  <a:ext uri="{FF2B5EF4-FFF2-40B4-BE49-F238E27FC236}">
                    <a16:creationId xmlns:a16="http://schemas.microsoft.com/office/drawing/2014/main" id="{0A922651-9DB0-396A-4DBB-6F0F09AD18B2}"/>
                  </a:ext>
                </a:extLst>
              </p:cNvPr>
              <p:cNvSpPr txBox="1"/>
              <p:nvPr/>
            </p:nvSpPr>
            <p:spPr>
              <a:xfrm>
                <a:off x="669070" y="2061307"/>
                <a:ext cx="574196" cy="1154162"/>
              </a:xfrm>
              <a:prstGeom prst="rect">
                <a:avLst/>
              </a:prstGeom>
              <a:noFill/>
            </p:spPr>
            <p:txBody>
              <a:bodyPr wrap="none" rtlCol="0" anchor="ctr" anchorCtr="0">
                <a:spAutoFit/>
              </a:bodyPr>
              <a:lstStyle/>
              <a:p>
                <a:r>
                  <a:rPr lang="en-US" sz="6900" b="1" dirty="0">
                    <a:solidFill>
                      <a:schemeClr val="bg1"/>
                    </a:solidFill>
                    <a:latin typeface="Oracle Sans Extra Bold" panose="020B0503020204020204" pitchFamily="34" charset="0"/>
                    <a:ea typeface="League Spartan" charset="0"/>
                    <a:cs typeface="Oracle Sans Extra Bold" panose="020B0503020204020204" pitchFamily="34" charset="0"/>
                  </a:rPr>
                  <a:t>1</a:t>
                </a:r>
              </a:p>
            </p:txBody>
          </p:sp>
          <p:sp>
            <p:nvSpPr>
              <p:cNvPr id="56" name="TextBox 28">
                <a:extLst>
                  <a:ext uri="{FF2B5EF4-FFF2-40B4-BE49-F238E27FC236}">
                    <a16:creationId xmlns:a16="http://schemas.microsoft.com/office/drawing/2014/main" id="{D3B78572-BD24-51DF-2300-1A87954F3272}"/>
                  </a:ext>
                </a:extLst>
              </p:cNvPr>
              <p:cNvSpPr txBox="1"/>
              <p:nvPr/>
            </p:nvSpPr>
            <p:spPr>
              <a:xfrm>
                <a:off x="669070" y="3382782"/>
                <a:ext cx="184731" cy="338554"/>
              </a:xfrm>
              <a:prstGeom prst="rect">
                <a:avLst/>
              </a:prstGeom>
              <a:noFill/>
            </p:spPr>
            <p:txBody>
              <a:bodyPr wrap="none" rtlCol="0" anchor="b" anchorCtr="0">
                <a:spAutoFit/>
              </a:bodyPr>
              <a:lstStyle/>
              <a:p>
                <a:endParaRPr lang="en-US" sz="1600" b="1" dirty="0">
                  <a:solidFill>
                    <a:schemeClr val="bg1"/>
                  </a:solidFill>
                  <a:latin typeface="Oracle Sans Extra Bold" panose="020B0503020204020204" pitchFamily="34" charset="0"/>
                  <a:ea typeface="League Spartan" charset="0"/>
                  <a:cs typeface="Oracle Sans Extra Bold" panose="020B0503020204020204" pitchFamily="34" charset="0"/>
                </a:endParaRPr>
              </a:p>
            </p:txBody>
          </p:sp>
          <p:sp>
            <p:nvSpPr>
              <p:cNvPr id="57" name="Subtitle 2">
                <a:extLst>
                  <a:ext uri="{FF2B5EF4-FFF2-40B4-BE49-F238E27FC236}">
                    <a16:creationId xmlns:a16="http://schemas.microsoft.com/office/drawing/2014/main" id="{06F8BF34-DEE2-1D5E-D4C2-43198958F49C}"/>
                  </a:ext>
                </a:extLst>
              </p:cNvPr>
              <p:cNvSpPr txBox="1">
                <a:spLocks/>
              </p:cNvSpPr>
              <p:nvPr/>
            </p:nvSpPr>
            <p:spPr>
              <a:xfrm>
                <a:off x="765080" y="3210996"/>
                <a:ext cx="1493041" cy="1542538"/>
              </a:xfrm>
              <a:prstGeom prst="rect">
                <a:avLst/>
              </a:prstGeom>
            </p:spPr>
            <p:txBody>
              <a:bodyPr vert="horz" wrap="square" lIns="45720" tIns="22860" rIns="45720" bIns="22860" rtlCol="0" anchor="t">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1750"/>
                  </a:lnSpc>
                </a:pPr>
                <a:r>
                  <a:rPr lang="en-US" sz="1600" b="1" dirty="0">
                    <a:solidFill>
                      <a:schemeClr val="bg1"/>
                    </a:solidFill>
                    <a:latin typeface="Oracle Sans Extra Bold" panose="020B0503020204020204" pitchFamily="34" charset="0"/>
                    <a:ea typeface="League Spartan" charset="0"/>
                    <a:cs typeface="Oracle Sans Extra Bold" panose="020B0503020204020204" pitchFamily="34" charset="0"/>
                  </a:rPr>
                  <a:t>MySQL Instances</a:t>
                </a:r>
              </a:p>
              <a:p>
                <a:pPr algn="l">
                  <a:lnSpc>
                    <a:spcPts val="1750"/>
                  </a:lnSpc>
                </a:pPr>
                <a:endParaRPr lang="en-US" sz="1600" b="1" dirty="0">
                  <a:solidFill>
                    <a:schemeClr val="bg1"/>
                  </a:solidFill>
                  <a:latin typeface="Oracle Sans Extra Bold" panose="020B0503020204020204" pitchFamily="34" charset="0"/>
                  <a:ea typeface="League Spartan" charset="0"/>
                  <a:cs typeface="Oracle Sans Extra Bold" panose="020B0503020204020204" pitchFamily="34" charset="0"/>
                </a:endParaRPr>
              </a:p>
              <a:p>
                <a:pPr algn="l">
                  <a:lnSpc>
                    <a:spcPts val="1750"/>
                  </a:lnSpc>
                </a:pPr>
                <a:r>
                  <a:rPr lang="en-IN" sz="1200" dirty="0">
                    <a:solidFill>
                      <a:schemeClr val="bg1"/>
                    </a:solidFill>
                    <a:latin typeface="Oracle Sans Light" panose="020B0403020204020204" pitchFamily="34" charset="0"/>
                    <a:cs typeface="Oracle Sans Light" panose="020B0403020204020204" pitchFamily="34" charset="0"/>
                  </a:rPr>
                  <a:t>Instances that make up the cluster.</a:t>
                </a:r>
              </a:p>
              <a:p>
                <a:pPr algn="l">
                  <a:lnSpc>
                    <a:spcPts val="1750"/>
                  </a:lnSpc>
                </a:pPr>
                <a:endParaRPr lang="en-US" sz="1200" dirty="0">
                  <a:solidFill>
                    <a:schemeClr val="bg1"/>
                  </a:solidFill>
                  <a:latin typeface="Oracle Sans Light" panose="020B0403020204020204" pitchFamily="34" charset="0"/>
                  <a:ea typeface="Lato Light" panose="020F0502020204030203" pitchFamily="34" charset="0"/>
                  <a:cs typeface="Oracle Sans Light" panose="020B0403020204020204" pitchFamily="34" charset="0"/>
                </a:endParaRPr>
              </a:p>
            </p:txBody>
          </p:sp>
        </p:grpSp>
        <p:pic>
          <p:nvPicPr>
            <p:cNvPr id="72" name="Image 71">
              <a:extLst>
                <a:ext uri="{FF2B5EF4-FFF2-40B4-BE49-F238E27FC236}">
                  <a16:creationId xmlns:a16="http://schemas.microsoft.com/office/drawing/2014/main" id="{B8DF5968-D5FA-D627-C7D1-B1BFCEC401E0}"/>
                </a:ext>
              </a:extLst>
            </p:cNvPr>
            <p:cNvPicPr>
              <a:picLocks noChangeAspect="1"/>
            </p:cNvPicPr>
            <p:nvPr/>
          </p:nvPicPr>
          <p:blipFill>
            <a:blip r:embed="rId2"/>
            <a:stretch>
              <a:fillRect/>
            </a:stretch>
          </p:blipFill>
          <p:spPr>
            <a:xfrm>
              <a:off x="1306856" y="1696352"/>
              <a:ext cx="939800" cy="939800"/>
            </a:xfrm>
            <a:prstGeom prst="rect">
              <a:avLst/>
            </a:prstGeom>
          </p:spPr>
        </p:pic>
      </p:grpSp>
      <p:sp>
        <p:nvSpPr>
          <p:cNvPr id="4" name="Text Placeholder 2">
            <a:extLst>
              <a:ext uri="{FF2B5EF4-FFF2-40B4-BE49-F238E27FC236}">
                <a16:creationId xmlns:a16="http://schemas.microsoft.com/office/drawing/2014/main" id="{FD5B69E9-B53E-5077-831B-F1DF0515DC00}"/>
              </a:ext>
            </a:extLst>
          </p:cNvPr>
          <p:cNvSpPr txBox="1">
            <a:spLocks/>
          </p:cNvSpPr>
          <p:nvPr/>
        </p:nvSpPr>
        <p:spPr>
          <a:xfrm>
            <a:off x="556260" y="749508"/>
            <a:ext cx="10671048" cy="330540"/>
          </a:xfrm>
          <a:prstGeom prst="rect">
            <a:avLst/>
          </a:prstGeom>
        </p:spPr>
        <p:txBody>
          <a:bodyPr vert="horz" lIns="0" tIns="0" rIns="0" bIns="0" rtlCol="0" anchor="ctr"/>
          <a:lstStyle>
            <a:defPPr>
              <a:defRPr lang="en-US"/>
            </a:defPPr>
            <a:lvl1pPr marL="0" algn="l" defTabSz="914400" rtl="0" eaLnBrk="1" latinLnBrk="0" hangingPunct="1">
              <a:defRPr sz="900" kern="1200">
                <a:solidFill>
                  <a:srgbClr val="8B858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t>MySQL Instances</a:t>
            </a:r>
          </a:p>
        </p:txBody>
      </p:sp>
      <p:sp>
        <p:nvSpPr>
          <p:cNvPr id="6" name="ZoneTexte 5">
            <a:extLst>
              <a:ext uri="{FF2B5EF4-FFF2-40B4-BE49-F238E27FC236}">
                <a16:creationId xmlns:a16="http://schemas.microsoft.com/office/drawing/2014/main" id="{F1816DFB-F589-8016-97AD-D8649BEDA664}"/>
              </a:ext>
            </a:extLst>
          </p:cNvPr>
          <p:cNvSpPr txBox="1"/>
          <p:nvPr/>
        </p:nvSpPr>
        <p:spPr>
          <a:xfrm>
            <a:off x="2568723" y="1982398"/>
            <a:ext cx="9183159" cy="3139321"/>
          </a:xfrm>
          <a:prstGeom prst="rect">
            <a:avLst/>
          </a:prstGeom>
          <a:noFill/>
        </p:spPr>
        <p:txBody>
          <a:bodyPr wrap="square" rtlCol="0">
            <a:spAutoFit/>
          </a:bodyPr>
          <a:lstStyle/>
          <a:p>
            <a:endParaRPr lang="fr-FR" dirty="0"/>
          </a:p>
          <a:p>
            <a:endParaRPr lang="fr-FR" dirty="0"/>
          </a:p>
          <a:p>
            <a:r>
              <a:rPr lang="fr-FR" b="1" dirty="0"/>
              <a:t>✅  Minimum </a:t>
            </a:r>
            <a:r>
              <a:rPr lang="fr-FR" b="1" dirty="0" err="1"/>
              <a:t>number</a:t>
            </a:r>
            <a:r>
              <a:rPr lang="fr-FR" b="1" dirty="0"/>
              <a:t> of instances: </a:t>
            </a:r>
            <a:r>
              <a:rPr lang="fr-FR" dirty="0"/>
              <a:t>You </a:t>
            </a:r>
            <a:r>
              <a:rPr lang="fr-FR" dirty="0" err="1"/>
              <a:t>need</a:t>
            </a:r>
            <a:r>
              <a:rPr lang="fr-FR" dirty="0"/>
              <a:t> at least 3 instances to </a:t>
            </a:r>
            <a:r>
              <a:rPr lang="fr-FR" dirty="0" err="1"/>
              <a:t>ensure</a:t>
            </a:r>
            <a:r>
              <a:rPr lang="fr-FR" dirty="0"/>
              <a:t> effective </a:t>
            </a:r>
            <a:r>
              <a:rPr lang="fr-FR" dirty="0" err="1"/>
              <a:t>resilience</a:t>
            </a:r>
            <a:r>
              <a:rPr lang="fr-FR" dirty="0"/>
              <a:t> and </a:t>
            </a:r>
            <a:r>
              <a:rPr lang="fr-FR" dirty="0" err="1"/>
              <a:t>fault</a:t>
            </a:r>
            <a:r>
              <a:rPr lang="fr-FR" dirty="0"/>
              <a:t> </a:t>
            </a:r>
            <a:r>
              <a:rPr lang="fr-FR" dirty="0" err="1"/>
              <a:t>tolerance</a:t>
            </a:r>
            <a:r>
              <a:rPr lang="fr-FR" dirty="0"/>
              <a:t>. This </a:t>
            </a:r>
            <a:r>
              <a:rPr lang="fr-FR" dirty="0" err="1"/>
              <a:t>allows</a:t>
            </a:r>
            <a:r>
              <a:rPr lang="fr-FR" dirty="0"/>
              <a:t> for </a:t>
            </a:r>
            <a:r>
              <a:rPr lang="fr-FR" dirty="0" err="1"/>
              <a:t>achieving</a:t>
            </a:r>
            <a:r>
              <a:rPr lang="fr-FR" dirty="0"/>
              <a:t> a </a:t>
            </a:r>
            <a:r>
              <a:rPr lang="fr-FR" dirty="0" err="1"/>
              <a:t>majority</a:t>
            </a:r>
            <a:r>
              <a:rPr lang="fr-FR" dirty="0"/>
              <a:t> </a:t>
            </a:r>
            <a:r>
              <a:rPr lang="fr-FR" dirty="0" err="1"/>
              <a:t>during</a:t>
            </a:r>
            <a:r>
              <a:rPr lang="fr-FR" dirty="0"/>
              <a:t> </a:t>
            </a:r>
            <a:r>
              <a:rPr lang="fr-FR" dirty="0" err="1"/>
              <a:t>decision</a:t>
            </a:r>
            <a:r>
              <a:rPr lang="fr-FR" dirty="0"/>
              <a:t> </a:t>
            </a:r>
            <a:r>
              <a:rPr lang="fr-FR" dirty="0" err="1"/>
              <a:t>processes</a:t>
            </a:r>
            <a:r>
              <a:rPr lang="fr-FR" dirty="0"/>
              <a:t> (like leader </a:t>
            </a:r>
            <a:r>
              <a:rPr lang="fr-FR" dirty="0" err="1"/>
              <a:t>election</a:t>
            </a:r>
            <a:r>
              <a:rPr lang="fr-FR" dirty="0"/>
              <a:t>).</a:t>
            </a:r>
          </a:p>
          <a:p>
            <a:endParaRPr lang="fr-FR" dirty="0"/>
          </a:p>
          <a:p>
            <a:r>
              <a:rPr lang="fr-FR" dirty="0"/>
              <a:t>✅  </a:t>
            </a:r>
            <a:r>
              <a:rPr lang="fr-FR" b="1" dirty="0"/>
              <a:t>Maximum </a:t>
            </a:r>
            <a:r>
              <a:rPr lang="fr-FR" b="1" dirty="0" err="1"/>
              <a:t>number</a:t>
            </a:r>
            <a:r>
              <a:rPr lang="fr-FR" b="1" dirty="0"/>
              <a:t> of instances: </a:t>
            </a:r>
            <a:r>
              <a:rPr lang="fr-FR" dirty="0" err="1"/>
              <a:t>While</a:t>
            </a:r>
            <a:r>
              <a:rPr lang="fr-FR" dirty="0"/>
              <a:t> </a:t>
            </a:r>
            <a:r>
              <a:rPr lang="fr-FR" dirty="0" err="1"/>
              <a:t>there</a:t>
            </a:r>
            <a:r>
              <a:rPr lang="fr-FR" dirty="0"/>
              <a:t> </a:t>
            </a:r>
            <a:r>
              <a:rPr lang="fr-FR" dirty="0" err="1"/>
              <a:t>is</a:t>
            </a:r>
            <a:r>
              <a:rPr lang="fr-FR" dirty="0"/>
              <a:t> no strict </a:t>
            </a:r>
            <a:r>
              <a:rPr lang="fr-FR" dirty="0" err="1"/>
              <a:t>limit</a:t>
            </a:r>
            <a:r>
              <a:rPr lang="fr-FR" dirty="0"/>
              <a:t> </a:t>
            </a:r>
            <a:r>
              <a:rPr lang="fr-FR" dirty="0" err="1"/>
              <a:t>defined</a:t>
            </a:r>
            <a:r>
              <a:rPr lang="fr-FR" dirty="0"/>
              <a:t> by MySQL, </a:t>
            </a:r>
            <a:r>
              <a:rPr lang="fr-FR" dirty="0" err="1"/>
              <a:t>common</a:t>
            </a:r>
            <a:r>
              <a:rPr lang="fr-FR" dirty="0"/>
              <a:t> practice </a:t>
            </a:r>
            <a:r>
              <a:rPr lang="fr-FR" dirty="0" err="1"/>
              <a:t>recommends</a:t>
            </a:r>
            <a:r>
              <a:rPr lang="fr-FR" dirty="0"/>
              <a:t> not </a:t>
            </a:r>
            <a:r>
              <a:rPr lang="fr-FR" dirty="0" err="1"/>
              <a:t>exceeding</a:t>
            </a:r>
            <a:r>
              <a:rPr lang="fr-FR" dirty="0"/>
              <a:t> 9 instances in a cluster to </a:t>
            </a:r>
            <a:r>
              <a:rPr lang="fr-FR" dirty="0" err="1"/>
              <a:t>avoid</a:t>
            </a:r>
            <a:r>
              <a:rPr lang="fr-FR" dirty="0"/>
              <a:t> </a:t>
            </a:r>
            <a:r>
              <a:rPr lang="fr-FR" dirty="0" err="1"/>
              <a:t>complexities</a:t>
            </a:r>
            <a:r>
              <a:rPr lang="fr-FR" dirty="0"/>
              <a:t> and performance issues. </a:t>
            </a:r>
            <a:r>
              <a:rPr lang="fr-FR" dirty="0" err="1"/>
              <a:t>Generally</a:t>
            </a:r>
            <a:r>
              <a:rPr lang="fr-FR" dirty="0"/>
              <a:t>, an </a:t>
            </a:r>
            <a:r>
              <a:rPr lang="fr-FR" dirty="0" err="1"/>
              <a:t>odd</a:t>
            </a:r>
            <a:r>
              <a:rPr lang="fr-FR" dirty="0"/>
              <a:t> </a:t>
            </a:r>
            <a:r>
              <a:rPr lang="fr-FR" dirty="0" err="1"/>
              <a:t>number</a:t>
            </a:r>
            <a:r>
              <a:rPr lang="fr-FR" dirty="0"/>
              <a:t> of instances </a:t>
            </a:r>
            <a:r>
              <a:rPr lang="fr-FR" dirty="0" err="1"/>
              <a:t>is</a:t>
            </a:r>
            <a:r>
              <a:rPr lang="fr-FR" dirty="0"/>
              <a:t> </a:t>
            </a:r>
            <a:r>
              <a:rPr lang="fr-FR" dirty="0" err="1"/>
              <a:t>preferable</a:t>
            </a:r>
            <a:r>
              <a:rPr lang="fr-FR" dirty="0"/>
              <a:t> to </a:t>
            </a:r>
            <a:r>
              <a:rPr lang="fr-FR" dirty="0" err="1"/>
              <a:t>facilitate</a:t>
            </a:r>
            <a:r>
              <a:rPr lang="fr-FR" dirty="0"/>
              <a:t> </a:t>
            </a:r>
            <a:r>
              <a:rPr lang="fr-FR" dirty="0" err="1"/>
              <a:t>decision-making</a:t>
            </a:r>
            <a:r>
              <a:rPr lang="fr-FR" dirty="0"/>
              <a:t> in case of </a:t>
            </a:r>
            <a:r>
              <a:rPr lang="fr-FR" dirty="0" err="1"/>
              <a:t>failure</a:t>
            </a:r>
            <a:r>
              <a:rPr lang="fr-FR" dirty="0"/>
              <a:t>.</a:t>
            </a:r>
          </a:p>
          <a:p>
            <a:endParaRPr lang="fr-FR" dirty="0"/>
          </a:p>
        </p:txBody>
      </p:sp>
    </p:spTree>
    <p:extLst>
      <p:ext uri="{BB962C8B-B14F-4D97-AF65-F5344CB8AC3E}">
        <p14:creationId xmlns:p14="http://schemas.microsoft.com/office/powerpoint/2010/main" val="36878643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heckerboard(across)">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991DD9-8C01-185A-FF0C-51B989B3DE39}"/>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76A94BD-6AAF-5194-9127-853664D5F3BF}"/>
              </a:ext>
            </a:extLst>
          </p:cNvPr>
          <p:cNvSpPr>
            <a:spLocks noGrp="1"/>
          </p:cNvSpPr>
          <p:nvPr>
            <p:ph type="sldNum" sz="quarter" idx="12"/>
          </p:nvPr>
        </p:nvSpPr>
        <p:spPr>
          <a:xfrm>
            <a:off x="762000" y="6423660"/>
            <a:ext cx="365760" cy="365760"/>
          </a:xfrm>
        </p:spPr>
        <p:txBody>
          <a:bodyPr/>
          <a:lstStyle/>
          <a:p>
            <a:fld id="{345D60D9-5372-5F40-9443-0F9AE5BDC3C8}" type="slidenum">
              <a:rPr lang="en-US" smtClean="0"/>
              <a:pPr/>
              <a:t>15</a:t>
            </a:fld>
            <a:endParaRPr lang="en-US" dirty="0"/>
          </a:p>
        </p:txBody>
      </p:sp>
      <p:sp>
        <p:nvSpPr>
          <p:cNvPr id="3" name="Footer Placeholder 2">
            <a:extLst>
              <a:ext uri="{FF2B5EF4-FFF2-40B4-BE49-F238E27FC236}">
                <a16:creationId xmlns:a16="http://schemas.microsoft.com/office/drawing/2014/main" id="{23F37218-6B97-B39E-4F32-DF5731D6E580}"/>
              </a:ext>
            </a:extLst>
          </p:cNvPr>
          <p:cNvSpPr>
            <a:spLocks noGrp="1"/>
          </p:cNvSpPr>
          <p:nvPr>
            <p:ph type="ftr" sz="quarter" idx="11"/>
          </p:nvPr>
        </p:nvSpPr>
        <p:spPr>
          <a:xfrm>
            <a:off x="1127759" y="6423978"/>
            <a:ext cx="5745379" cy="365125"/>
          </a:xfrm>
        </p:spPr>
        <p:txBody>
          <a:bodyPr/>
          <a:lstStyle/>
          <a:p>
            <a:r>
              <a:rPr lang="en-US" dirty="0"/>
              <a:t>Copyright © 2025, Oracle and/or its affiliates  </a:t>
            </a:r>
          </a:p>
        </p:txBody>
      </p:sp>
      <p:sp>
        <p:nvSpPr>
          <p:cNvPr id="41" name="TextBox 13">
            <a:extLst>
              <a:ext uri="{FF2B5EF4-FFF2-40B4-BE49-F238E27FC236}">
                <a16:creationId xmlns:a16="http://schemas.microsoft.com/office/drawing/2014/main" id="{D2C916CB-3BBB-4475-F170-17CC99BAD076}"/>
              </a:ext>
            </a:extLst>
          </p:cNvPr>
          <p:cNvSpPr txBox="1"/>
          <p:nvPr/>
        </p:nvSpPr>
        <p:spPr>
          <a:xfrm>
            <a:off x="2683893" y="3382782"/>
            <a:ext cx="184731" cy="338554"/>
          </a:xfrm>
          <a:prstGeom prst="rect">
            <a:avLst/>
          </a:prstGeom>
          <a:noFill/>
        </p:spPr>
        <p:txBody>
          <a:bodyPr wrap="none" rtlCol="0" anchor="b" anchorCtr="0">
            <a:spAutoFit/>
          </a:bodyPr>
          <a:lstStyle/>
          <a:p>
            <a:endParaRPr lang="en-US" sz="1600" b="1" dirty="0">
              <a:solidFill>
                <a:schemeClr val="bg1"/>
              </a:solidFill>
              <a:latin typeface="Oracle Sans Extra Bold" panose="020B0503020204020204" pitchFamily="34" charset="0"/>
              <a:ea typeface="League Spartan" charset="0"/>
              <a:cs typeface="Oracle Sans Extra Bold" panose="020B0503020204020204" pitchFamily="34" charset="0"/>
            </a:endParaRPr>
          </a:p>
        </p:txBody>
      </p:sp>
      <p:sp>
        <p:nvSpPr>
          <p:cNvPr id="63" name="Title 1">
            <a:extLst>
              <a:ext uri="{FF2B5EF4-FFF2-40B4-BE49-F238E27FC236}">
                <a16:creationId xmlns:a16="http://schemas.microsoft.com/office/drawing/2014/main" id="{B35F2075-F216-1EF7-12D4-C7EC1F37480C}"/>
              </a:ext>
            </a:extLst>
          </p:cNvPr>
          <p:cNvSpPr txBox="1">
            <a:spLocks/>
          </p:cNvSpPr>
          <p:nvPr/>
        </p:nvSpPr>
        <p:spPr>
          <a:xfrm>
            <a:off x="425156" y="218220"/>
            <a:ext cx="10671048" cy="822960"/>
          </a:xfrm>
          <a:prstGeom prst="rect">
            <a:avLst/>
          </a:prstGeom>
        </p:spPr>
        <p:txBody>
          <a:bodyPr/>
          <a:lstStyle>
            <a:lvl1pPr algn="l" defTabSz="914400" rtl="0" eaLnBrk="1" latinLnBrk="0" hangingPunct="1">
              <a:lnSpc>
                <a:spcPct val="95000"/>
              </a:lnSpc>
              <a:spcBef>
                <a:spcPct val="0"/>
              </a:spcBef>
              <a:buNone/>
              <a:defRPr lang="en-US" sz="2400" b="1" i="0" kern="1200" baseline="0" dirty="0">
                <a:solidFill>
                  <a:schemeClr val="tx1"/>
                </a:solidFill>
                <a:latin typeface="+mn-lt"/>
                <a:ea typeface="+mn-ea"/>
                <a:cs typeface="+mj-cs"/>
              </a:defRPr>
            </a:lvl1pPr>
          </a:lstStyle>
          <a:p>
            <a:r>
              <a:rPr lang="fr-CH" dirty="0"/>
              <a:t>Building Blocks of MySQL </a:t>
            </a:r>
            <a:r>
              <a:rPr lang="fr-CH" dirty="0" err="1"/>
              <a:t>InnoDB</a:t>
            </a:r>
            <a:endParaRPr lang="fr-CH" dirty="0"/>
          </a:p>
        </p:txBody>
      </p:sp>
      <p:grpSp>
        <p:nvGrpSpPr>
          <p:cNvPr id="79" name="Groupe 78">
            <a:extLst>
              <a:ext uri="{FF2B5EF4-FFF2-40B4-BE49-F238E27FC236}">
                <a16:creationId xmlns:a16="http://schemas.microsoft.com/office/drawing/2014/main" id="{856A5D0D-EFDE-6A18-3734-0D7431AFE4E5}"/>
              </a:ext>
            </a:extLst>
          </p:cNvPr>
          <p:cNvGrpSpPr/>
          <p:nvPr/>
        </p:nvGrpSpPr>
        <p:grpSpPr>
          <a:xfrm>
            <a:off x="515418" y="1553898"/>
            <a:ext cx="1930833" cy="4085817"/>
            <a:chOff x="4476291" y="1553898"/>
            <a:chExt cx="1930833" cy="4085817"/>
          </a:xfrm>
        </p:grpSpPr>
        <p:grpSp>
          <p:nvGrpSpPr>
            <p:cNvPr id="33" name="Group 5">
              <a:extLst>
                <a:ext uri="{FF2B5EF4-FFF2-40B4-BE49-F238E27FC236}">
                  <a16:creationId xmlns:a16="http://schemas.microsoft.com/office/drawing/2014/main" id="{CA32161A-A05F-2B82-2865-1F4669DDD6EE}"/>
                </a:ext>
              </a:extLst>
            </p:cNvPr>
            <p:cNvGrpSpPr/>
            <p:nvPr/>
          </p:nvGrpSpPr>
          <p:grpSpPr>
            <a:xfrm>
              <a:off x="4476291" y="1553898"/>
              <a:ext cx="1930833" cy="4085817"/>
              <a:chOff x="5130584" y="1898142"/>
              <a:chExt cx="1930833" cy="4085817"/>
            </a:xfrm>
          </p:grpSpPr>
          <p:sp>
            <p:nvSpPr>
              <p:cNvPr id="34" name="Rectangle 33">
                <a:extLst>
                  <a:ext uri="{FF2B5EF4-FFF2-40B4-BE49-F238E27FC236}">
                    <a16:creationId xmlns:a16="http://schemas.microsoft.com/office/drawing/2014/main" id="{142543D4-F7E9-8EA7-00A7-78A6C8F98E36}"/>
                  </a:ext>
                </a:extLst>
              </p:cNvPr>
              <p:cNvSpPr/>
              <p:nvPr/>
            </p:nvSpPr>
            <p:spPr>
              <a:xfrm>
                <a:off x="5130584" y="1898142"/>
                <a:ext cx="1930833" cy="408581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endParaRPr>
              </a:p>
            </p:txBody>
          </p:sp>
          <p:sp>
            <p:nvSpPr>
              <p:cNvPr id="35" name="TextBox 7">
                <a:extLst>
                  <a:ext uri="{FF2B5EF4-FFF2-40B4-BE49-F238E27FC236}">
                    <a16:creationId xmlns:a16="http://schemas.microsoft.com/office/drawing/2014/main" id="{AFD38D22-C10C-C810-4998-87D4DDB5A7DF}"/>
                  </a:ext>
                </a:extLst>
              </p:cNvPr>
              <p:cNvSpPr txBox="1"/>
              <p:nvPr/>
            </p:nvSpPr>
            <p:spPr>
              <a:xfrm>
                <a:off x="5349480" y="2404912"/>
                <a:ext cx="654346" cy="1154162"/>
              </a:xfrm>
              <a:prstGeom prst="rect">
                <a:avLst/>
              </a:prstGeom>
              <a:noFill/>
            </p:spPr>
            <p:txBody>
              <a:bodyPr wrap="none" rtlCol="0" anchor="ctr" anchorCtr="0">
                <a:spAutoFit/>
              </a:bodyPr>
              <a:lstStyle/>
              <a:p>
                <a:r>
                  <a:rPr lang="en-US" sz="6900" b="1" dirty="0">
                    <a:solidFill>
                      <a:schemeClr val="bg1"/>
                    </a:solidFill>
                    <a:latin typeface="Oracle Sans Extra Bold" panose="020B0503020204020204" pitchFamily="34" charset="0"/>
                    <a:ea typeface="League Spartan" charset="0"/>
                    <a:cs typeface="Oracle Sans Extra Bold" panose="020B0503020204020204" pitchFamily="34" charset="0"/>
                  </a:rPr>
                  <a:t>2</a:t>
                </a:r>
              </a:p>
            </p:txBody>
          </p:sp>
          <p:sp>
            <p:nvSpPr>
              <p:cNvPr id="36" name="TextBox 8">
                <a:extLst>
                  <a:ext uri="{FF2B5EF4-FFF2-40B4-BE49-F238E27FC236}">
                    <a16:creationId xmlns:a16="http://schemas.microsoft.com/office/drawing/2014/main" id="{B1A66812-75C7-9397-BFF9-5A736A35FF3D}"/>
                  </a:ext>
                </a:extLst>
              </p:cNvPr>
              <p:cNvSpPr txBox="1"/>
              <p:nvPr/>
            </p:nvSpPr>
            <p:spPr>
              <a:xfrm>
                <a:off x="5349480" y="3727026"/>
                <a:ext cx="184731" cy="338554"/>
              </a:xfrm>
              <a:prstGeom prst="rect">
                <a:avLst/>
              </a:prstGeom>
              <a:noFill/>
            </p:spPr>
            <p:txBody>
              <a:bodyPr wrap="none" rtlCol="0" anchor="b" anchorCtr="0">
                <a:spAutoFit/>
              </a:bodyPr>
              <a:lstStyle/>
              <a:p>
                <a:endParaRPr lang="en-US" sz="1600" b="1" dirty="0">
                  <a:solidFill>
                    <a:schemeClr val="bg1"/>
                  </a:solidFill>
                  <a:latin typeface="Oracle Sans Extra Bold" panose="020B0503020204020204" pitchFamily="34" charset="0"/>
                  <a:ea typeface="League Spartan" charset="0"/>
                  <a:cs typeface="Oracle Sans Extra Bold" panose="020B0503020204020204" pitchFamily="34" charset="0"/>
                </a:endParaRPr>
              </a:p>
            </p:txBody>
          </p:sp>
          <p:sp>
            <p:nvSpPr>
              <p:cNvPr id="37" name="Subtitle 2">
                <a:extLst>
                  <a:ext uri="{FF2B5EF4-FFF2-40B4-BE49-F238E27FC236}">
                    <a16:creationId xmlns:a16="http://schemas.microsoft.com/office/drawing/2014/main" id="{15ACB37E-C975-86F0-00CC-8D8DD41299B5}"/>
                  </a:ext>
                </a:extLst>
              </p:cNvPr>
              <p:cNvSpPr txBox="1">
                <a:spLocks/>
              </p:cNvSpPr>
              <p:nvPr/>
            </p:nvSpPr>
            <p:spPr>
              <a:xfrm>
                <a:off x="5349479" y="3555240"/>
                <a:ext cx="1493041" cy="1505605"/>
              </a:xfrm>
              <a:prstGeom prst="rect">
                <a:avLst/>
              </a:prstGeom>
            </p:spPr>
            <p:txBody>
              <a:bodyPr vert="horz" wrap="square" lIns="45720" tIns="22860" rIns="45720" bIns="22860" rtlCol="0" anchor="t">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1750"/>
                  </a:lnSpc>
                </a:pPr>
                <a:r>
                  <a:rPr lang="en-US" sz="1600" b="1" dirty="0" err="1">
                    <a:solidFill>
                      <a:schemeClr val="bg1"/>
                    </a:solidFill>
                    <a:latin typeface="Oracle Sans Extra Bold" panose="020B0503020204020204" pitchFamily="34" charset="0"/>
                    <a:ea typeface="League Spartan" charset="0"/>
                    <a:cs typeface="Oracle Sans Extra Bold" panose="020B0503020204020204" pitchFamily="34" charset="0"/>
                  </a:rPr>
                  <a:t>InnoDB</a:t>
                </a:r>
                <a:endParaRPr lang="en-US" sz="1600" b="1" dirty="0">
                  <a:solidFill>
                    <a:schemeClr val="bg1"/>
                  </a:solidFill>
                  <a:latin typeface="Oracle Sans Extra Bold" panose="020B0503020204020204" pitchFamily="34" charset="0"/>
                  <a:ea typeface="League Spartan" charset="0"/>
                  <a:cs typeface="Oracle Sans Extra Bold" panose="020B0503020204020204" pitchFamily="34" charset="0"/>
                </a:endParaRPr>
              </a:p>
              <a:p>
                <a:pPr algn="l">
                  <a:lnSpc>
                    <a:spcPts val="1750"/>
                  </a:lnSpc>
                </a:pPr>
                <a:endParaRPr lang="en-US" sz="1600" b="1" dirty="0">
                  <a:solidFill>
                    <a:schemeClr val="bg1"/>
                  </a:solidFill>
                  <a:latin typeface="Oracle Sans Extra Bold" panose="020B0503020204020204" pitchFamily="34" charset="0"/>
                  <a:ea typeface="League Spartan" charset="0"/>
                  <a:cs typeface="Oracle Sans Extra Bold" panose="020B0503020204020204" pitchFamily="34" charset="0"/>
                </a:endParaRPr>
              </a:p>
              <a:p>
                <a:pPr algn="l">
                  <a:lnSpc>
                    <a:spcPts val="1750"/>
                  </a:lnSpc>
                </a:pPr>
                <a:r>
                  <a:rPr lang="en-IN" sz="1200" dirty="0">
                    <a:solidFill>
                      <a:schemeClr val="bg1"/>
                    </a:solidFill>
                    <a:latin typeface="Oracle Sans Light" panose="020B0403020204020204" pitchFamily="34" charset="0"/>
                    <a:cs typeface="Oracle Sans Light" panose="020B0403020204020204" pitchFamily="34" charset="0"/>
                  </a:rPr>
                  <a:t>The main storage engine that provides transactional capabilities.</a:t>
                </a:r>
                <a:endParaRPr lang="en-US" sz="1200" dirty="0">
                  <a:solidFill>
                    <a:schemeClr val="bg1"/>
                  </a:solidFill>
                  <a:latin typeface="Oracle Sans Light" panose="020B0403020204020204" pitchFamily="34" charset="0"/>
                  <a:ea typeface="Lato Light" panose="020F0502020204030203" pitchFamily="34" charset="0"/>
                  <a:cs typeface="Oracle Sans Light" panose="020B0403020204020204" pitchFamily="34" charset="0"/>
                </a:endParaRPr>
              </a:p>
            </p:txBody>
          </p:sp>
        </p:grpSp>
        <p:pic>
          <p:nvPicPr>
            <p:cNvPr id="78" name="Image 77">
              <a:extLst>
                <a:ext uri="{FF2B5EF4-FFF2-40B4-BE49-F238E27FC236}">
                  <a16:creationId xmlns:a16="http://schemas.microsoft.com/office/drawing/2014/main" id="{BDA579DB-0F40-5A1E-A322-0C12D726B3D9}"/>
                </a:ext>
              </a:extLst>
            </p:cNvPr>
            <p:cNvPicPr>
              <a:picLocks noChangeAspect="1"/>
            </p:cNvPicPr>
            <p:nvPr/>
          </p:nvPicPr>
          <p:blipFill>
            <a:blip r:embed="rId2"/>
            <a:stretch>
              <a:fillRect/>
            </a:stretch>
          </p:blipFill>
          <p:spPr>
            <a:xfrm>
              <a:off x="5301237" y="1582429"/>
              <a:ext cx="939800" cy="927100"/>
            </a:xfrm>
            <a:prstGeom prst="rect">
              <a:avLst/>
            </a:prstGeom>
          </p:spPr>
        </p:pic>
      </p:grpSp>
      <p:sp>
        <p:nvSpPr>
          <p:cNvPr id="4" name="Text Placeholder 2">
            <a:extLst>
              <a:ext uri="{FF2B5EF4-FFF2-40B4-BE49-F238E27FC236}">
                <a16:creationId xmlns:a16="http://schemas.microsoft.com/office/drawing/2014/main" id="{BD989BFB-FCEE-A5D3-145C-8661DDFF9B69}"/>
              </a:ext>
            </a:extLst>
          </p:cNvPr>
          <p:cNvSpPr txBox="1">
            <a:spLocks/>
          </p:cNvSpPr>
          <p:nvPr/>
        </p:nvSpPr>
        <p:spPr>
          <a:xfrm>
            <a:off x="556260" y="749508"/>
            <a:ext cx="10671048" cy="330540"/>
          </a:xfrm>
          <a:prstGeom prst="rect">
            <a:avLst/>
          </a:prstGeom>
        </p:spPr>
        <p:txBody>
          <a:bodyPr vert="horz" lIns="0" tIns="0" rIns="0" bIns="0" rtlCol="0" anchor="ctr"/>
          <a:lstStyle>
            <a:defPPr>
              <a:defRPr lang="en-US"/>
            </a:defPPr>
            <a:lvl1pPr marL="0" algn="l" defTabSz="914400" rtl="0" eaLnBrk="1" latinLnBrk="0" hangingPunct="1">
              <a:defRPr sz="900" kern="1200">
                <a:solidFill>
                  <a:srgbClr val="8B858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err="1"/>
              <a:t>InnoDB</a:t>
            </a:r>
            <a:endParaRPr lang="en-US" sz="2000" dirty="0"/>
          </a:p>
        </p:txBody>
      </p:sp>
      <p:pic>
        <p:nvPicPr>
          <p:cNvPr id="6" name="Image 5">
            <a:extLst>
              <a:ext uri="{FF2B5EF4-FFF2-40B4-BE49-F238E27FC236}">
                <a16:creationId xmlns:a16="http://schemas.microsoft.com/office/drawing/2014/main" id="{4B6B6D42-3DB3-3B8D-6B74-728340B5E9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13708" y="1553897"/>
            <a:ext cx="5745379" cy="4085817"/>
          </a:xfrm>
          <a:prstGeom prst="rect">
            <a:avLst/>
          </a:prstGeom>
        </p:spPr>
      </p:pic>
      <p:sp>
        <p:nvSpPr>
          <p:cNvPr id="7" name="ZoneTexte 6">
            <a:extLst>
              <a:ext uri="{FF2B5EF4-FFF2-40B4-BE49-F238E27FC236}">
                <a16:creationId xmlns:a16="http://schemas.microsoft.com/office/drawing/2014/main" id="{916EA223-BBE4-2630-0BCA-8E69D1E892D2}"/>
              </a:ext>
            </a:extLst>
          </p:cNvPr>
          <p:cNvSpPr txBox="1"/>
          <p:nvPr/>
        </p:nvSpPr>
        <p:spPr>
          <a:xfrm>
            <a:off x="2666524" y="2397948"/>
            <a:ext cx="3328287" cy="2062103"/>
          </a:xfrm>
          <a:prstGeom prst="rect">
            <a:avLst/>
          </a:prstGeom>
          <a:noFill/>
        </p:spPr>
        <p:txBody>
          <a:bodyPr wrap="square" rtlCol="0">
            <a:spAutoFit/>
          </a:bodyPr>
          <a:lstStyle/>
          <a:p>
            <a:r>
              <a:rPr lang="fr-FR" sz="1600" b="1" dirty="0"/>
              <a:t>MySQL </a:t>
            </a:r>
            <a:r>
              <a:rPr lang="fr-FR" sz="1600" b="1" dirty="0" err="1"/>
              <a:t>InnoDB</a:t>
            </a:r>
            <a:r>
              <a:rPr lang="fr-FR" sz="1600" b="1" dirty="0"/>
              <a:t> </a:t>
            </a:r>
            <a:r>
              <a:rPr lang="fr-FR" sz="1600" dirty="0" err="1"/>
              <a:t>is</a:t>
            </a:r>
            <a:r>
              <a:rPr lang="fr-FR" sz="1600" dirty="0"/>
              <a:t> a </a:t>
            </a:r>
            <a:r>
              <a:rPr lang="fr-FR" sz="1600" dirty="0" err="1"/>
              <a:t>storage</a:t>
            </a:r>
            <a:r>
              <a:rPr lang="fr-FR" sz="1600" dirty="0"/>
              <a:t> engine </a:t>
            </a:r>
            <a:r>
              <a:rPr lang="fr-FR" sz="1600" dirty="0" err="1"/>
              <a:t>integrated</a:t>
            </a:r>
            <a:r>
              <a:rPr lang="fr-FR" sz="1600" dirty="0"/>
              <a:t> </a:t>
            </a:r>
            <a:r>
              <a:rPr lang="fr-FR" sz="1600" dirty="0" err="1"/>
              <a:t>into</a:t>
            </a:r>
            <a:r>
              <a:rPr lang="fr-FR" sz="1600" dirty="0"/>
              <a:t> MySQL </a:t>
            </a:r>
            <a:r>
              <a:rPr lang="fr-FR" sz="1600" dirty="0" err="1"/>
              <a:t>that</a:t>
            </a:r>
            <a:r>
              <a:rPr lang="fr-FR" sz="1600" dirty="0"/>
              <a:t> </a:t>
            </a:r>
            <a:r>
              <a:rPr lang="fr-FR" sz="1600" dirty="0" err="1"/>
              <a:t>offers</a:t>
            </a:r>
            <a:r>
              <a:rPr lang="fr-FR" sz="1600" dirty="0"/>
              <a:t> </a:t>
            </a:r>
            <a:r>
              <a:rPr lang="fr-FR" sz="1600" dirty="0" err="1"/>
              <a:t>several</a:t>
            </a:r>
            <a:r>
              <a:rPr lang="fr-FR" sz="1600" dirty="0"/>
              <a:t> key </a:t>
            </a:r>
            <a:r>
              <a:rPr lang="fr-FR" sz="1600" dirty="0" err="1"/>
              <a:t>features</a:t>
            </a:r>
            <a:r>
              <a:rPr lang="fr-FR" sz="1600" dirty="0"/>
              <a:t>, </a:t>
            </a:r>
            <a:r>
              <a:rPr lang="fr-FR" sz="1600" dirty="0" err="1"/>
              <a:t>making</a:t>
            </a:r>
            <a:r>
              <a:rPr lang="fr-FR" sz="1600" dirty="0"/>
              <a:t> MySQL </a:t>
            </a:r>
            <a:r>
              <a:rPr lang="fr-FR" sz="1600" dirty="0" err="1"/>
              <a:t>suitable</a:t>
            </a:r>
            <a:r>
              <a:rPr lang="fr-FR" sz="1600" dirty="0"/>
              <a:t> for a </a:t>
            </a:r>
            <a:r>
              <a:rPr lang="fr-FR" sz="1600" dirty="0" err="1"/>
              <a:t>variety</a:t>
            </a:r>
            <a:r>
              <a:rPr lang="fr-FR" sz="1600" dirty="0"/>
              <a:t> of applications, </a:t>
            </a:r>
            <a:r>
              <a:rPr lang="fr-FR" sz="1600" dirty="0" err="1"/>
              <a:t>particularly</a:t>
            </a:r>
            <a:r>
              <a:rPr lang="fr-FR" sz="1600" dirty="0"/>
              <a:t> </a:t>
            </a:r>
            <a:r>
              <a:rPr lang="fr-FR" sz="1600" dirty="0" err="1"/>
              <a:t>those</a:t>
            </a:r>
            <a:r>
              <a:rPr lang="fr-FR" sz="1600" dirty="0"/>
              <a:t> </a:t>
            </a:r>
            <a:r>
              <a:rPr lang="fr-FR" sz="1600" dirty="0" err="1"/>
              <a:t>requiring</a:t>
            </a:r>
            <a:r>
              <a:rPr lang="fr-FR" sz="1600" dirty="0"/>
              <a:t> </a:t>
            </a:r>
            <a:r>
              <a:rPr lang="fr-FR" sz="1600" dirty="0" err="1"/>
              <a:t>advanced</a:t>
            </a:r>
            <a:r>
              <a:rPr lang="fr-FR" sz="1600" dirty="0"/>
              <a:t> transaction management. </a:t>
            </a:r>
          </a:p>
        </p:txBody>
      </p:sp>
    </p:spTree>
    <p:extLst>
      <p:ext uri="{BB962C8B-B14F-4D97-AF65-F5344CB8AC3E}">
        <p14:creationId xmlns:p14="http://schemas.microsoft.com/office/powerpoint/2010/main" val="266805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checkerboard(across)">
                                      <p:cBhvr>
                                        <p:cTn id="7" dur="500"/>
                                        <p:tgtEl>
                                          <p:spTgt spid="7"/>
                                        </p:tgtEl>
                                      </p:cBhvr>
                                    </p:animEffect>
                                  </p:childTnLst>
                                </p:cTn>
                              </p:par>
                            </p:childTnLst>
                          </p:cTn>
                        </p:par>
                        <p:par>
                          <p:cTn id="8" fill="hold">
                            <p:stCondLst>
                              <p:cond delay="500"/>
                            </p:stCondLst>
                            <p:childTnLst>
                              <p:par>
                                <p:cTn id="9" presetID="2" presetClass="entr" presetSubtype="8"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0-#ppt_w/2"/>
                                          </p:val>
                                        </p:tav>
                                        <p:tav tm="100000">
                                          <p:val>
                                            <p:strVal val="#ppt_x"/>
                                          </p:val>
                                        </p:tav>
                                      </p:tavLst>
                                    </p:anim>
                                    <p:anim calcmode="lin" valueType="num">
                                      <p:cBhvr additive="base">
                                        <p:cTn id="12"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A968F1-5AAE-EB56-1398-DAA0244B2FA9}"/>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E1DBA9D-F5D7-1980-1908-B01ED49A4D75}"/>
              </a:ext>
            </a:extLst>
          </p:cNvPr>
          <p:cNvSpPr>
            <a:spLocks noGrp="1"/>
          </p:cNvSpPr>
          <p:nvPr>
            <p:ph type="sldNum" sz="quarter" idx="12"/>
          </p:nvPr>
        </p:nvSpPr>
        <p:spPr>
          <a:xfrm>
            <a:off x="762000" y="6423660"/>
            <a:ext cx="365760" cy="365760"/>
          </a:xfrm>
        </p:spPr>
        <p:txBody>
          <a:bodyPr/>
          <a:lstStyle/>
          <a:p>
            <a:fld id="{345D60D9-5372-5F40-9443-0F9AE5BDC3C8}" type="slidenum">
              <a:rPr lang="en-US" smtClean="0"/>
              <a:pPr/>
              <a:t>16</a:t>
            </a:fld>
            <a:endParaRPr lang="en-US" dirty="0"/>
          </a:p>
        </p:txBody>
      </p:sp>
      <p:sp>
        <p:nvSpPr>
          <p:cNvPr id="3" name="Footer Placeholder 2">
            <a:extLst>
              <a:ext uri="{FF2B5EF4-FFF2-40B4-BE49-F238E27FC236}">
                <a16:creationId xmlns:a16="http://schemas.microsoft.com/office/drawing/2014/main" id="{83BFEA29-2248-71F9-0E3C-7B6D6C73F014}"/>
              </a:ext>
            </a:extLst>
          </p:cNvPr>
          <p:cNvSpPr>
            <a:spLocks noGrp="1"/>
          </p:cNvSpPr>
          <p:nvPr>
            <p:ph type="ftr" sz="quarter" idx="11"/>
          </p:nvPr>
        </p:nvSpPr>
        <p:spPr>
          <a:xfrm>
            <a:off x="1127759" y="6423978"/>
            <a:ext cx="5745379" cy="365125"/>
          </a:xfrm>
        </p:spPr>
        <p:txBody>
          <a:bodyPr/>
          <a:lstStyle/>
          <a:p>
            <a:r>
              <a:rPr lang="en-US" dirty="0"/>
              <a:t>Copyright © 2025, Oracle and/or its affiliates  </a:t>
            </a:r>
          </a:p>
        </p:txBody>
      </p:sp>
      <p:sp>
        <p:nvSpPr>
          <p:cNvPr id="41" name="TextBox 13">
            <a:extLst>
              <a:ext uri="{FF2B5EF4-FFF2-40B4-BE49-F238E27FC236}">
                <a16:creationId xmlns:a16="http://schemas.microsoft.com/office/drawing/2014/main" id="{278331A6-28C4-83F3-ABEB-FF8DDDABBBC3}"/>
              </a:ext>
            </a:extLst>
          </p:cNvPr>
          <p:cNvSpPr txBox="1"/>
          <p:nvPr/>
        </p:nvSpPr>
        <p:spPr>
          <a:xfrm>
            <a:off x="2683893" y="3382782"/>
            <a:ext cx="184731" cy="338554"/>
          </a:xfrm>
          <a:prstGeom prst="rect">
            <a:avLst/>
          </a:prstGeom>
          <a:noFill/>
        </p:spPr>
        <p:txBody>
          <a:bodyPr wrap="none" rtlCol="0" anchor="b" anchorCtr="0">
            <a:spAutoFit/>
          </a:bodyPr>
          <a:lstStyle/>
          <a:p>
            <a:endParaRPr lang="en-US" sz="1600" b="1" dirty="0">
              <a:solidFill>
                <a:schemeClr val="bg1"/>
              </a:solidFill>
              <a:latin typeface="Oracle Sans Extra Bold" panose="020B0503020204020204" pitchFamily="34" charset="0"/>
              <a:ea typeface="League Spartan" charset="0"/>
              <a:cs typeface="Oracle Sans Extra Bold" panose="020B0503020204020204" pitchFamily="34" charset="0"/>
            </a:endParaRPr>
          </a:p>
        </p:txBody>
      </p:sp>
      <p:sp>
        <p:nvSpPr>
          <p:cNvPr id="63" name="Title 1">
            <a:extLst>
              <a:ext uri="{FF2B5EF4-FFF2-40B4-BE49-F238E27FC236}">
                <a16:creationId xmlns:a16="http://schemas.microsoft.com/office/drawing/2014/main" id="{9BB50AA8-A17C-6A67-84C9-18C4899C1B03}"/>
              </a:ext>
            </a:extLst>
          </p:cNvPr>
          <p:cNvSpPr txBox="1">
            <a:spLocks/>
          </p:cNvSpPr>
          <p:nvPr/>
        </p:nvSpPr>
        <p:spPr>
          <a:xfrm>
            <a:off x="425156" y="218220"/>
            <a:ext cx="10671048" cy="822960"/>
          </a:xfrm>
          <a:prstGeom prst="rect">
            <a:avLst/>
          </a:prstGeom>
        </p:spPr>
        <p:txBody>
          <a:bodyPr/>
          <a:lstStyle>
            <a:lvl1pPr algn="l" defTabSz="914400" rtl="0" eaLnBrk="1" latinLnBrk="0" hangingPunct="1">
              <a:lnSpc>
                <a:spcPct val="95000"/>
              </a:lnSpc>
              <a:spcBef>
                <a:spcPct val="0"/>
              </a:spcBef>
              <a:buNone/>
              <a:defRPr lang="en-US" sz="2400" b="1" i="0" kern="1200" baseline="0" dirty="0">
                <a:solidFill>
                  <a:schemeClr val="tx1"/>
                </a:solidFill>
                <a:latin typeface="+mn-lt"/>
                <a:ea typeface="+mn-ea"/>
                <a:cs typeface="+mj-cs"/>
              </a:defRPr>
            </a:lvl1pPr>
          </a:lstStyle>
          <a:p>
            <a:r>
              <a:rPr lang="fr-CH" dirty="0"/>
              <a:t>Building Blocks of MySQL </a:t>
            </a:r>
            <a:r>
              <a:rPr lang="fr-CH" dirty="0" err="1"/>
              <a:t>InnoDB</a:t>
            </a:r>
            <a:r>
              <a:rPr lang="fr-CH" dirty="0"/>
              <a:t> </a:t>
            </a:r>
          </a:p>
        </p:txBody>
      </p:sp>
      <p:grpSp>
        <p:nvGrpSpPr>
          <p:cNvPr id="79" name="Groupe 78">
            <a:extLst>
              <a:ext uri="{FF2B5EF4-FFF2-40B4-BE49-F238E27FC236}">
                <a16:creationId xmlns:a16="http://schemas.microsoft.com/office/drawing/2014/main" id="{6ECE62B1-A3CD-D649-637E-3B53E3A41512}"/>
              </a:ext>
            </a:extLst>
          </p:cNvPr>
          <p:cNvGrpSpPr/>
          <p:nvPr/>
        </p:nvGrpSpPr>
        <p:grpSpPr>
          <a:xfrm>
            <a:off x="515418" y="1553898"/>
            <a:ext cx="1930833" cy="4085817"/>
            <a:chOff x="4476291" y="1553898"/>
            <a:chExt cx="1930833" cy="4085817"/>
          </a:xfrm>
        </p:grpSpPr>
        <p:grpSp>
          <p:nvGrpSpPr>
            <p:cNvPr id="33" name="Group 5">
              <a:extLst>
                <a:ext uri="{FF2B5EF4-FFF2-40B4-BE49-F238E27FC236}">
                  <a16:creationId xmlns:a16="http://schemas.microsoft.com/office/drawing/2014/main" id="{AA8A6663-86BA-9EDA-2341-9E4033381B97}"/>
                </a:ext>
              </a:extLst>
            </p:cNvPr>
            <p:cNvGrpSpPr/>
            <p:nvPr/>
          </p:nvGrpSpPr>
          <p:grpSpPr>
            <a:xfrm>
              <a:off x="4476291" y="1553898"/>
              <a:ext cx="1930833" cy="4085817"/>
              <a:chOff x="5130584" y="1898142"/>
              <a:chExt cx="1930833" cy="4085817"/>
            </a:xfrm>
          </p:grpSpPr>
          <p:sp>
            <p:nvSpPr>
              <p:cNvPr id="34" name="Rectangle 33">
                <a:extLst>
                  <a:ext uri="{FF2B5EF4-FFF2-40B4-BE49-F238E27FC236}">
                    <a16:creationId xmlns:a16="http://schemas.microsoft.com/office/drawing/2014/main" id="{C3B0058A-DD1A-6E59-F64E-CF62F82857B0}"/>
                  </a:ext>
                </a:extLst>
              </p:cNvPr>
              <p:cNvSpPr/>
              <p:nvPr/>
            </p:nvSpPr>
            <p:spPr>
              <a:xfrm>
                <a:off x="5130584" y="1898142"/>
                <a:ext cx="1930833" cy="408581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endParaRPr>
              </a:p>
            </p:txBody>
          </p:sp>
          <p:sp>
            <p:nvSpPr>
              <p:cNvPr id="35" name="TextBox 7">
                <a:extLst>
                  <a:ext uri="{FF2B5EF4-FFF2-40B4-BE49-F238E27FC236}">
                    <a16:creationId xmlns:a16="http://schemas.microsoft.com/office/drawing/2014/main" id="{495F3DE5-122D-0FAC-4D54-419BB7F7B817}"/>
                  </a:ext>
                </a:extLst>
              </p:cNvPr>
              <p:cNvSpPr txBox="1"/>
              <p:nvPr/>
            </p:nvSpPr>
            <p:spPr>
              <a:xfrm>
                <a:off x="5349480" y="2404912"/>
                <a:ext cx="654346" cy="1154162"/>
              </a:xfrm>
              <a:prstGeom prst="rect">
                <a:avLst/>
              </a:prstGeom>
              <a:noFill/>
            </p:spPr>
            <p:txBody>
              <a:bodyPr wrap="none" rtlCol="0" anchor="ctr" anchorCtr="0">
                <a:spAutoFit/>
              </a:bodyPr>
              <a:lstStyle/>
              <a:p>
                <a:r>
                  <a:rPr lang="en-US" sz="6900" b="1" dirty="0">
                    <a:solidFill>
                      <a:schemeClr val="bg1"/>
                    </a:solidFill>
                    <a:latin typeface="Oracle Sans Extra Bold" panose="020B0503020204020204" pitchFamily="34" charset="0"/>
                    <a:ea typeface="League Spartan" charset="0"/>
                    <a:cs typeface="Oracle Sans Extra Bold" panose="020B0503020204020204" pitchFamily="34" charset="0"/>
                  </a:rPr>
                  <a:t>2</a:t>
                </a:r>
              </a:p>
            </p:txBody>
          </p:sp>
          <p:sp>
            <p:nvSpPr>
              <p:cNvPr id="36" name="TextBox 8">
                <a:extLst>
                  <a:ext uri="{FF2B5EF4-FFF2-40B4-BE49-F238E27FC236}">
                    <a16:creationId xmlns:a16="http://schemas.microsoft.com/office/drawing/2014/main" id="{04A4E0E0-07A4-3C29-6799-542F9466655A}"/>
                  </a:ext>
                </a:extLst>
              </p:cNvPr>
              <p:cNvSpPr txBox="1"/>
              <p:nvPr/>
            </p:nvSpPr>
            <p:spPr>
              <a:xfrm>
                <a:off x="5349480" y="3727026"/>
                <a:ext cx="184731" cy="338554"/>
              </a:xfrm>
              <a:prstGeom prst="rect">
                <a:avLst/>
              </a:prstGeom>
              <a:noFill/>
            </p:spPr>
            <p:txBody>
              <a:bodyPr wrap="none" rtlCol="0" anchor="b" anchorCtr="0">
                <a:spAutoFit/>
              </a:bodyPr>
              <a:lstStyle/>
              <a:p>
                <a:endParaRPr lang="en-US" sz="1600" b="1" dirty="0">
                  <a:solidFill>
                    <a:schemeClr val="bg1"/>
                  </a:solidFill>
                  <a:latin typeface="Oracle Sans Extra Bold" panose="020B0503020204020204" pitchFamily="34" charset="0"/>
                  <a:ea typeface="League Spartan" charset="0"/>
                  <a:cs typeface="Oracle Sans Extra Bold" panose="020B0503020204020204" pitchFamily="34" charset="0"/>
                </a:endParaRPr>
              </a:p>
            </p:txBody>
          </p:sp>
          <p:sp>
            <p:nvSpPr>
              <p:cNvPr id="37" name="Subtitle 2">
                <a:extLst>
                  <a:ext uri="{FF2B5EF4-FFF2-40B4-BE49-F238E27FC236}">
                    <a16:creationId xmlns:a16="http://schemas.microsoft.com/office/drawing/2014/main" id="{B9044DD2-D69F-0BFA-19A9-C415B451264A}"/>
                  </a:ext>
                </a:extLst>
              </p:cNvPr>
              <p:cNvSpPr txBox="1">
                <a:spLocks/>
              </p:cNvSpPr>
              <p:nvPr/>
            </p:nvSpPr>
            <p:spPr>
              <a:xfrm>
                <a:off x="5349479" y="3555240"/>
                <a:ext cx="1493041" cy="1505605"/>
              </a:xfrm>
              <a:prstGeom prst="rect">
                <a:avLst/>
              </a:prstGeom>
            </p:spPr>
            <p:txBody>
              <a:bodyPr vert="horz" wrap="square" lIns="45720" tIns="22860" rIns="45720" bIns="22860" rtlCol="0" anchor="t">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1750"/>
                  </a:lnSpc>
                </a:pPr>
                <a:r>
                  <a:rPr lang="en-US" sz="1600" b="1" dirty="0" err="1">
                    <a:solidFill>
                      <a:schemeClr val="bg1"/>
                    </a:solidFill>
                    <a:latin typeface="Oracle Sans Extra Bold" panose="020B0503020204020204" pitchFamily="34" charset="0"/>
                    <a:ea typeface="League Spartan" charset="0"/>
                    <a:cs typeface="Oracle Sans Extra Bold" panose="020B0503020204020204" pitchFamily="34" charset="0"/>
                  </a:rPr>
                  <a:t>InnoDB</a:t>
                </a:r>
                <a:endParaRPr lang="en-US" sz="1600" b="1" dirty="0">
                  <a:solidFill>
                    <a:schemeClr val="bg1"/>
                  </a:solidFill>
                  <a:latin typeface="Oracle Sans Extra Bold" panose="020B0503020204020204" pitchFamily="34" charset="0"/>
                  <a:ea typeface="League Spartan" charset="0"/>
                  <a:cs typeface="Oracle Sans Extra Bold" panose="020B0503020204020204" pitchFamily="34" charset="0"/>
                </a:endParaRPr>
              </a:p>
              <a:p>
                <a:pPr algn="l">
                  <a:lnSpc>
                    <a:spcPts val="1750"/>
                  </a:lnSpc>
                </a:pPr>
                <a:endParaRPr lang="en-US" sz="1600" b="1" dirty="0">
                  <a:solidFill>
                    <a:schemeClr val="bg1"/>
                  </a:solidFill>
                  <a:latin typeface="Oracle Sans Extra Bold" panose="020B0503020204020204" pitchFamily="34" charset="0"/>
                  <a:ea typeface="League Spartan" charset="0"/>
                  <a:cs typeface="Oracle Sans Extra Bold" panose="020B0503020204020204" pitchFamily="34" charset="0"/>
                </a:endParaRPr>
              </a:p>
              <a:p>
                <a:pPr algn="l">
                  <a:lnSpc>
                    <a:spcPts val="1750"/>
                  </a:lnSpc>
                </a:pPr>
                <a:r>
                  <a:rPr lang="en-IN" sz="1200" dirty="0">
                    <a:solidFill>
                      <a:schemeClr val="bg1"/>
                    </a:solidFill>
                    <a:latin typeface="Oracle Sans Light" panose="020B0403020204020204" pitchFamily="34" charset="0"/>
                    <a:cs typeface="Oracle Sans Light" panose="020B0403020204020204" pitchFamily="34" charset="0"/>
                  </a:rPr>
                  <a:t>The main storage engine that provides transactional capabilities.</a:t>
                </a:r>
                <a:endParaRPr lang="en-US" sz="1200" dirty="0">
                  <a:solidFill>
                    <a:schemeClr val="bg1"/>
                  </a:solidFill>
                  <a:latin typeface="Oracle Sans Light" panose="020B0403020204020204" pitchFamily="34" charset="0"/>
                  <a:ea typeface="Lato Light" panose="020F0502020204030203" pitchFamily="34" charset="0"/>
                  <a:cs typeface="Oracle Sans Light" panose="020B0403020204020204" pitchFamily="34" charset="0"/>
                </a:endParaRPr>
              </a:p>
            </p:txBody>
          </p:sp>
        </p:grpSp>
        <p:pic>
          <p:nvPicPr>
            <p:cNvPr id="78" name="Image 77">
              <a:extLst>
                <a:ext uri="{FF2B5EF4-FFF2-40B4-BE49-F238E27FC236}">
                  <a16:creationId xmlns:a16="http://schemas.microsoft.com/office/drawing/2014/main" id="{BFB48838-73D9-FABE-DD16-83B7288329F7}"/>
                </a:ext>
              </a:extLst>
            </p:cNvPr>
            <p:cNvPicPr>
              <a:picLocks noChangeAspect="1"/>
            </p:cNvPicPr>
            <p:nvPr/>
          </p:nvPicPr>
          <p:blipFill>
            <a:blip r:embed="rId2"/>
            <a:stretch>
              <a:fillRect/>
            </a:stretch>
          </p:blipFill>
          <p:spPr>
            <a:xfrm>
              <a:off x="5301237" y="1582429"/>
              <a:ext cx="939800" cy="927100"/>
            </a:xfrm>
            <a:prstGeom prst="rect">
              <a:avLst/>
            </a:prstGeom>
          </p:spPr>
        </p:pic>
      </p:grpSp>
      <p:sp>
        <p:nvSpPr>
          <p:cNvPr id="4" name="Text Placeholder 2">
            <a:extLst>
              <a:ext uri="{FF2B5EF4-FFF2-40B4-BE49-F238E27FC236}">
                <a16:creationId xmlns:a16="http://schemas.microsoft.com/office/drawing/2014/main" id="{C4BE9751-3360-D23F-5FF8-15631D80197C}"/>
              </a:ext>
            </a:extLst>
          </p:cNvPr>
          <p:cNvSpPr txBox="1">
            <a:spLocks/>
          </p:cNvSpPr>
          <p:nvPr/>
        </p:nvSpPr>
        <p:spPr>
          <a:xfrm>
            <a:off x="556260" y="749508"/>
            <a:ext cx="10671048" cy="330540"/>
          </a:xfrm>
          <a:prstGeom prst="rect">
            <a:avLst/>
          </a:prstGeom>
        </p:spPr>
        <p:txBody>
          <a:bodyPr vert="horz" lIns="0" tIns="0" rIns="0" bIns="0" rtlCol="0" anchor="ctr"/>
          <a:lstStyle>
            <a:defPPr>
              <a:defRPr lang="en-US"/>
            </a:defPPr>
            <a:lvl1pPr marL="0" algn="l" defTabSz="914400" rtl="0" eaLnBrk="1" latinLnBrk="0" hangingPunct="1">
              <a:defRPr sz="900" kern="1200">
                <a:solidFill>
                  <a:srgbClr val="8B858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err="1"/>
              <a:t>InnoDB</a:t>
            </a:r>
            <a:r>
              <a:rPr lang="en-US" sz="2000" dirty="0"/>
              <a:t> : main characteristics</a:t>
            </a:r>
          </a:p>
        </p:txBody>
      </p:sp>
      <p:sp>
        <p:nvSpPr>
          <p:cNvPr id="5" name="ZoneTexte 4">
            <a:extLst>
              <a:ext uri="{FF2B5EF4-FFF2-40B4-BE49-F238E27FC236}">
                <a16:creationId xmlns:a16="http://schemas.microsoft.com/office/drawing/2014/main" id="{EDF1CE89-162A-9212-E938-DF02D554CE17}"/>
              </a:ext>
            </a:extLst>
          </p:cNvPr>
          <p:cNvSpPr txBox="1"/>
          <p:nvPr/>
        </p:nvSpPr>
        <p:spPr>
          <a:xfrm>
            <a:off x="3105110" y="1443689"/>
            <a:ext cx="8723247" cy="4832092"/>
          </a:xfrm>
          <a:prstGeom prst="rect">
            <a:avLst/>
          </a:prstGeom>
          <a:noFill/>
        </p:spPr>
        <p:txBody>
          <a:bodyPr wrap="square" rtlCol="0">
            <a:spAutoFit/>
          </a:bodyPr>
          <a:lstStyle/>
          <a:p>
            <a:endParaRPr lang="fr-FR" sz="1400" dirty="0"/>
          </a:p>
          <a:p>
            <a:r>
              <a:rPr lang="fr-FR" sz="1400" b="1" dirty="0"/>
              <a:t> ✅ ACID Transactions: </a:t>
            </a:r>
            <a:r>
              <a:rPr lang="fr-FR" sz="1400" dirty="0" err="1"/>
              <a:t>InnoDB</a:t>
            </a:r>
            <a:r>
              <a:rPr lang="fr-FR" sz="1400" dirty="0"/>
              <a:t> supports ACID </a:t>
            </a:r>
            <a:r>
              <a:rPr lang="fr-FR" sz="1400" dirty="0" err="1"/>
              <a:t>properties</a:t>
            </a:r>
            <a:r>
              <a:rPr lang="fr-FR" sz="1400" dirty="0"/>
              <a:t> (</a:t>
            </a:r>
            <a:r>
              <a:rPr lang="fr-FR" sz="1400" dirty="0" err="1"/>
              <a:t>Atomicity</a:t>
            </a:r>
            <a:r>
              <a:rPr lang="fr-FR" sz="1400" dirty="0"/>
              <a:t>, </a:t>
            </a:r>
            <a:r>
              <a:rPr lang="fr-FR" sz="1400" dirty="0" err="1"/>
              <a:t>Consistency</a:t>
            </a:r>
            <a:r>
              <a:rPr lang="fr-FR" sz="1400" dirty="0"/>
              <a:t>, Isolation, </a:t>
            </a:r>
            <a:r>
              <a:rPr lang="fr-FR" sz="1400" dirty="0" err="1"/>
              <a:t>Durability</a:t>
            </a:r>
            <a:r>
              <a:rPr lang="fr-FR" sz="1400" dirty="0"/>
              <a:t>), </a:t>
            </a:r>
            <a:r>
              <a:rPr lang="fr-FR" sz="1400" dirty="0" err="1"/>
              <a:t>ensuring</a:t>
            </a:r>
            <a:r>
              <a:rPr lang="fr-FR" sz="1400" dirty="0"/>
              <a:t> </a:t>
            </a:r>
            <a:r>
              <a:rPr lang="fr-FR" sz="1400" dirty="0" err="1"/>
              <a:t>that</a:t>
            </a:r>
            <a:r>
              <a:rPr lang="fr-FR" sz="1400" dirty="0"/>
              <a:t> transactions are </a:t>
            </a:r>
            <a:r>
              <a:rPr lang="fr-FR" sz="1400" dirty="0" err="1"/>
              <a:t>processed</a:t>
            </a:r>
            <a:r>
              <a:rPr lang="fr-FR" sz="1400" dirty="0"/>
              <a:t> </a:t>
            </a:r>
            <a:r>
              <a:rPr lang="fr-FR" sz="1400" dirty="0" err="1"/>
              <a:t>reliably</a:t>
            </a:r>
            <a:r>
              <a:rPr lang="fr-FR" sz="1400" dirty="0"/>
              <a:t>.</a:t>
            </a:r>
          </a:p>
          <a:p>
            <a:endParaRPr lang="fr-FR" sz="1400" dirty="0"/>
          </a:p>
          <a:p>
            <a:r>
              <a:rPr lang="fr-FR" sz="1400" dirty="0"/>
              <a:t> </a:t>
            </a:r>
            <a:r>
              <a:rPr lang="fr-FR" sz="1400" b="1" dirty="0"/>
              <a:t>✅ Row-</a:t>
            </a:r>
            <a:r>
              <a:rPr lang="fr-FR" sz="1400" b="1" dirty="0" err="1"/>
              <a:t>Level</a:t>
            </a:r>
            <a:r>
              <a:rPr lang="fr-FR" sz="1400" b="1" dirty="0"/>
              <a:t> </a:t>
            </a:r>
            <a:r>
              <a:rPr lang="fr-FR" sz="1400" b="1" dirty="0" err="1"/>
              <a:t>Locking</a:t>
            </a:r>
            <a:r>
              <a:rPr lang="fr-FR" sz="1400" b="1" dirty="0"/>
              <a:t>: </a:t>
            </a:r>
            <a:r>
              <a:rPr lang="fr-FR" sz="1400" dirty="0" err="1"/>
              <a:t>InnoDB</a:t>
            </a:r>
            <a:r>
              <a:rPr lang="fr-FR" sz="1400" dirty="0"/>
              <a:t> uses a </a:t>
            </a:r>
            <a:r>
              <a:rPr lang="fr-FR" sz="1400" dirty="0" err="1"/>
              <a:t>row-level</a:t>
            </a:r>
            <a:r>
              <a:rPr lang="fr-FR" sz="1400" dirty="0"/>
              <a:t> </a:t>
            </a:r>
            <a:r>
              <a:rPr lang="fr-FR" sz="1400" dirty="0" err="1"/>
              <a:t>locking</a:t>
            </a:r>
            <a:r>
              <a:rPr lang="fr-FR" sz="1400" dirty="0"/>
              <a:t> </a:t>
            </a:r>
            <a:r>
              <a:rPr lang="fr-FR" sz="1400" dirty="0" err="1"/>
              <a:t>mechanism</a:t>
            </a:r>
            <a:r>
              <a:rPr lang="fr-FR" sz="1400" dirty="0"/>
              <a:t>, </a:t>
            </a:r>
            <a:r>
              <a:rPr lang="fr-FR" sz="1400" dirty="0" err="1"/>
              <a:t>allowing</a:t>
            </a:r>
            <a:r>
              <a:rPr lang="fr-FR" sz="1400" dirty="0"/>
              <a:t> for more efficient concurrent </a:t>
            </a:r>
            <a:r>
              <a:rPr lang="fr-FR" sz="1400" dirty="0" err="1"/>
              <a:t>access</a:t>
            </a:r>
            <a:r>
              <a:rPr lang="fr-FR" sz="1400" dirty="0"/>
              <a:t> to the </a:t>
            </a:r>
            <a:r>
              <a:rPr lang="fr-FR" sz="1400" dirty="0" err="1"/>
              <a:t>database</a:t>
            </a:r>
            <a:r>
              <a:rPr lang="fr-FR" sz="1400" dirty="0"/>
              <a:t>. This </a:t>
            </a:r>
            <a:r>
              <a:rPr lang="fr-FR" sz="1400" dirty="0" err="1"/>
              <a:t>reduces</a:t>
            </a:r>
            <a:r>
              <a:rPr lang="fr-FR" sz="1400" dirty="0"/>
              <a:t> </a:t>
            </a:r>
            <a:r>
              <a:rPr lang="fr-FR" sz="1400" dirty="0" err="1"/>
              <a:t>conflicts</a:t>
            </a:r>
            <a:r>
              <a:rPr lang="fr-FR" sz="1400" dirty="0"/>
              <a:t> and </a:t>
            </a:r>
            <a:r>
              <a:rPr lang="fr-FR" sz="1400" dirty="0" err="1"/>
              <a:t>improves</a:t>
            </a:r>
            <a:r>
              <a:rPr lang="fr-FR" sz="1400" dirty="0"/>
              <a:t> performance in high-</a:t>
            </a:r>
            <a:r>
              <a:rPr lang="fr-FR" sz="1400" dirty="0" err="1"/>
              <a:t>traffic</a:t>
            </a:r>
            <a:r>
              <a:rPr lang="fr-FR" sz="1400" dirty="0"/>
              <a:t> </a:t>
            </a:r>
            <a:r>
              <a:rPr lang="fr-FR" sz="1400" dirty="0" err="1"/>
              <a:t>environments</a:t>
            </a:r>
            <a:r>
              <a:rPr lang="fr-FR" sz="1400" dirty="0"/>
              <a:t>.</a:t>
            </a:r>
          </a:p>
          <a:p>
            <a:endParaRPr lang="fr-FR" sz="1400" dirty="0"/>
          </a:p>
          <a:p>
            <a:r>
              <a:rPr lang="fr-FR" sz="1400" b="1" dirty="0"/>
              <a:t>✅ Crash </a:t>
            </a:r>
            <a:r>
              <a:rPr lang="fr-FR" sz="1400" b="1" dirty="0" err="1"/>
              <a:t>Recovery</a:t>
            </a:r>
            <a:r>
              <a:rPr lang="fr-FR" sz="1400" b="1" dirty="0"/>
              <a:t>: </a:t>
            </a:r>
            <a:r>
              <a:rPr lang="fr-FR" sz="1400" dirty="0"/>
              <a:t>It has a </a:t>
            </a:r>
            <a:r>
              <a:rPr lang="fr-FR" sz="1400" dirty="0" err="1"/>
              <a:t>recovery</a:t>
            </a:r>
            <a:r>
              <a:rPr lang="fr-FR" sz="1400" dirty="0"/>
              <a:t> log </a:t>
            </a:r>
            <a:r>
              <a:rPr lang="fr-FR" sz="1400" dirty="0" err="1"/>
              <a:t>that</a:t>
            </a:r>
            <a:r>
              <a:rPr lang="fr-FR" sz="1400" dirty="0"/>
              <a:t> </a:t>
            </a:r>
            <a:r>
              <a:rPr lang="fr-FR" sz="1400" dirty="0" err="1"/>
              <a:t>allows</a:t>
            </a:r>
            <a:r>
              <a:rPr lang="fr-FR" sz="1400" dirty="0"/>
              <a:t> the </a:t>
            </a:r>
            <a:r>
              <a:rPr lang="fr-FR" sz="1400" dirty="0" err="1"/>
              <a:t>database</a:t>
            </a:r>
            <a:r>
              <a:rPr lang="fr-FR" sz="1400" dirty="0"/>
              <a:t> to restore </a:t>
            </a:r>
            <a:r>
              <a:rPr lang="fr-FR" sz="1400" dirty="0" err="1"/>
              <a:t>its</a:t>
            </a:r>
            <a:r>
              <a:rPr lang="fr-FR" sz="1400" dirty="0"/>
              <a:t> state in the </a:t>
            </a:r>
            <a:r>
              <a:rPr lang="fr-FR" sz="1400" dirty="0" err="1"/>
              <a:t>event</a:t>
            </a:r>
            <a:r>
              <a:rPr lang="fr-FR" sz="1400" dirty="0"/>
              <a:t> of a </a:t>
            </a:r>
            <a:r>
              <a:rPr lang="fr-FR" sz="1400" dirty="0" err="1"/>
              <a:t>failure</a:t>
            </a:r>
            <a:r>
              <a:rPr lang="fr-FR" sz="1400" dirty="0"/>
              <a:t> or </a:t>
            </a:r>
            <a:r>
              <a:rPr lang="fr-FR" sz="1400" dirty="0" err="1"/>
              <a:t>unexpected</a:t>
            </a:r>
            <a:r>
              <a:rPr lang="fr-FR" sz="1400" dirty="0"/>
              <a:t> </a:t>
            </a:r>
            <a:r>
              <a:rPr lang="fr-FR" sz="1400" dirty="0" err="1"/>
              <a:t>shutdown</a:t>
            </a:r>
            <a:r>
              <a:rPr lang="fr-FR" sz="1400" dirty="0"/>
              <a:t>.</a:t>
            </a:r>
          </a:p>
          <a:p>
            <a:endParaRPr lang="fr-FR" sz="1400" dirty="0"/>
          </a:p>
          <a:p>
            <a:r>
              <a:rPr lang="fr-FR" sz="1400" b="1" dirty="0"/>
              <a:t>✅ </a:t>
            </a:r>
            <a:r>
              <a:rPr lang="fr-FR" sz="1400" b="1" dirty="0" err="1"/>
              <a:t>Foreign</a:t>
            </a:r>
            <a:r>
              <a:rPr lang="fr-FR" sz="1400" b="1" dirty="0"/>
              <a:t> Key Support: </a:t>
            </a:r>
            <a:r>
              <a:rPr lang="fr-FR" sz="1400" dirty="0" err="1"/>
              <a:t>InnoDB</a:t>
            </a:r>
            <a:r>
              <a:rPr lang="fr-FR" sz="1400" dirty="0"/>
              <a:t> </a:t>
            </a:r>
            <a:r>
              <a:rPr lang="fr-FR" sz="1400" dirty="0" err="1"/>
              <a:t>includes</a:t>
            </a:r>
            <a:r>
              <a:rPr lang="fr-FR" sz="1400" dirty="0"/>
              <a:t> support for </a:t>
            </a:r>
            <a:r>
              <a:rPr lang="fr-FR" sz="1400" dirty="0" err="1"/>
              <a:t>referential</a:t>
            </a:r>
            <a:r>
              <a:rPr lang="fr-FR" sz="1400" dirty="0"/>
              <a:t> </a:t>
            </a:r>
            <a:r>
              <a:rPr lang="fr-FR" sz="1400" dirty="0" err="1"/>
              <a:t>integrity</a:t>
            </a:r>
            <a:r>
              <a:rPr lang="fr-FR" sz="1400" dirty="0"/>
              <a:t> </a:t>
            </a:r>
            <a:r>
              <a:rPr lang="fr-FR" sz="1400" dirty="0" err="1"/>
              <a:t>constraints</a:t>
            </a:r>
            <a:r>
              <a:rPr lang="fr-FR" sz="1400" dirty="0"/>
              <a:t>, </a:t>
            </a:r>
            <a:r>
              <a:rPr lang="fr-FR" sz="1400" dirty="0" err="1"/>
              <a:t>allowing</a:t>
            </a:r>
            <a:r>
              <a:rPr lang="fr-FR" sz="1400" dirty="0"/>
              <a:t> </a:t>
            </a:r>
            <a:r>
              <a:rPr lang="fr-FR" sz="1400" dirty="0" err="1"/>
              <a:t>relationships</a:t>
            </a:r>
            <a:r>
              <a:rPr lang="fr-FR" sz="1400" dirty="0"/>
              <a:t> </a:t>
            </a:r>
            <a:r>
              <a:rPr lang="fr-FR" sz="1400" dirty="0" err="1"/>
              <a:t>between</a:t>
            </a:r>
            <a:r>
              <a:rPr lang="fr-FR" sz="1400" dirty="0"/>
              <a:t> tables to </a:t>
            </a:r>
            <a:r>
              <a:rPr lang="fr-FR" sz="1400" dirty="0" err="1"/>
              <a:t>be</a:t>
            </a:r>
            <a:r>
              <a:rPr lang="fr-FR" sz="1400" dirty="0"/>
              <a:t> </a:t>
            </a:r>
            <a:r>
              <a:rPr lang="fr-FR" sz="1400" dirty="0" err="1"/>
              <a:t>defined</a:t>
            </a:r>
            <a:r>
              <a:rPr lang="fr-FR" sz="1400" dirty="0"/>
              <a:t> </a:t>
            </a:r>
            <a:r>
              <a:rPr lang="fr-FR" sz="1400" dirty="0" err="1"/>
              <a:t>through</a:t>
            </a:r>
            <a:r>
              <a:rPr lang="fr-FR" sz="1400" dirty="0"/>
              <a:t> </a:t>
            </a:r>
            <a:r>
              <a:rPr lang="fr-FR" sz="1400" dirty="0" err="1"/>
              <a:t>foreign</a:t>
            </a:r>
            <a:r>
              <a:rPr lang="fr-FR" sz="1400" dirty="0"/>
              <a:t> keys.</a:t>
            </a:r>
          </a:p>
          <a:p>
            <a:endParaRPr lang="fr-FR" sz="1400" dirty="0"/>
          </a:p>
          <a:p>
            <a:r>
              <a:rPr lang="fr-FR" sz="1400" b="1" dirty="0"/>
              <a:t>✅ Performance:</a:t>
            </a:r>
            <a:r>
              <a:rPr lang="fr-FR" sz="1400" dirty="0"/>
              <a:t> It uses a buffer pool-</a:t>
            </a:r>
            <a:r>
              <a:rPr lang="fr-FR" sz="1400" dirty="0" err="1"/>
              <a:t>based</a:t>
            </a:r>
            <a:r>
              <a:rPr lang="fr-FR" sz="1400" dirty="0"/>
              <a:t> architecture for </a:t>
            </a:r>
            <a:r>
              <a:rPr lang="fr-FR" sz="1400" dirty="0" err="1"/>
              <a:t>caching</a:t>
            </a:r>
            <a:r>
              <a:rPr lang="fr-FR" sz="1400" dirty="0"/>
              <a:t>, </a:t>
            </a:r>
            <a:r>
              <a:rPr lang="fr-FR" sz="1400" dirty="0" err="1"/>
              <a:t>which</a:t>
            </a:r>
            <a:r>
              <a:rPr lang="fr-FR" sz="1400" dirty="0"/>
              <a:t> </a:t>
            </a:r>
            <a:r>
              <a:rPr lang="fr-FR" sz="1400" dirty="0" err="1"/>
              <a:t>improves</a:t>
            </a:r>
            <a:r>
              <a:rPr lang="fr-FR" sz="1400" dirty="0"/>
              <a:t> the performance of input/output (I/O) </a:t>
            </a:r>
            <a:r>
              <a:rPr lang="fr-FR" sz="1400" dirty="0" err="1"/>
              <a:t>operations</a:t>
            </a:r>
            <a:r>
              <a:rPr lang="fr-FR" sz="1400" dirty="0"/>
              <a:t> and </a:t>
            </a:r>
            <a:r>
              <a:rPr lang="fr-FR" sz="1400" dirty="0" err="1"/>
              <a:t>optimizes</a:t>
            </a:r>
            <a:r>
              <a:rPr lang="fr-FR" sz="1400" dirty="0"/>
              <a:t> </a:t>
            </a:r>
            <a:r>
              <a:rPr lang="fr-FR" sz="1400" dirty="0" err="1"/>
              <a:t>read</a:t>
            </a:r>
            <a:r>
              <a:rPr lang="fr-FR" sz="1400" dirty="0"/>
              <a:t> and </a:t>
            </a:r>
            <a:r>
              <a:rPr lang="fr-FR" sz="1400" dirty="0" err="1"/>
              <a:t>write</a:t>
            </a:r>
            <a:r>
              <a:rPr lang="fr-FR" sz="1400" dirty="0"/>
              <a:t> performance.</a:t>
            </a:r>
          </a:p>
          <a:p>
            <a:endParaRPr lang="fr-FR" sz="1400" dirty="0"/>
          </a:p>
          <a:p>
            <a:r>
              <a:rPr lang="fr-FR" sz="1400" b="1" dirty="0"/>
              <a:t>✅ Compressed Tables:</a:t>
            </a:r>
            <a:r>
              <a:rPr lang="fr-FR" sz="1400" dirty="0"/>
              <a:t> </a:t>
            </a:r>
            <a:r>
              <a:rPr lang="fr-FR" sz="1400" dirty="0" err="1"/>
              <a:t>InnoDB</a:t>
            </a:r>
            <a:r>
              <a:rPr lang="fr-FR" sz="1400" dirty="0"/>
              <a:t> </a:t>
            </a:r>
            <a:r>
              <a:rPr lang="fr-FR" sz="1400" dirty="0" err="1"/>
              <a:t>allows</a:t>
            </a:r>
            <a:r>
              <a:rPr lang="fr-FR" sz="1400" dirty="0"/>
              <a:t> for table compression, </a:t>
            </a:r>
            <a:r>
              <a:rPr lang="fr-FR" sz="1400" dirty="0" err="1"/>
              <a:t>which</a:t>
            </a:r>
            <a:r>
              <a:rPr lang="fr-FR" sz="1400" dirty="0"/>
              <a:t> can </a:t>
            </a:r>
            <a:r>
              <a:rPr lang="fr-FR" sz="1400" dirty="0" err="1"/>
              <a:t>reduce</a:t>
            </a:r>
            <a:r>
              <a:rPr lang="fr-FR" sz="1400" dirty="0"/>
              <a:t> the </a:t>
            </a:r>
            <a:r>
              <a:rPr lang="fr-FR" sz="1400" dirty="0" err="1"/>
              <a:t>storage</a:t>
            </a:r>
            <a:r>
              <a:rPr lang="fr-FR" sz="1400" dirty="0"/>
              <a:t> </a:t>
            </a:r>
            <a:r>
              <a:rPr lang="fr-FR" sz="1400" dirty="0" err="1"/>
              <a:t>space</a:t>
            </a:r>
            <a:r>
              <a:rPr lang="fr-FR" sz="1400" dirty="0"/>
              <a:t> </a:t>
            </a:r>
            <a:r>
              <a:rPr lang="fr-FR" sz="1400" dirty="0" err="1"/>
              <a:t>required</a:t>
            </a:r>
            <a:r>
              <a:rPr lang="fr-FR" sz="1400" dirty="0"/>
              <a:t> </a:t>
            </a:r>
            <a:r>
              <a:rPr lang="fr-FR" sz="1400" dirty="0" err="1"/>
              <a:t>while</a:t>
            </a:r>
            <a:r>
              <a:rPr lang="fr-FR" sz="1400" dirty="0"/>
              <a:t> </a:t>
            </a:r>
            <a:r>
              <a:rPr lang="fr-FR" sz="1400" dirty="0" err="1"/>
              <a:t>maintaining</a:t>
            </a:r>
            <a:r>
              <a:rPr lang="fr-FR" sz="1400" dirty="0"/>
              <a:t> good performance.</a:t>
            </a:r>
          </a:p>
          <a:p>
            <a:endParaRPr lang="fr-FR" sz="1400" dirty="0"/>
          </a:p>
          <a:p>
            <a:r>
              <a:rPr lang="fr-FR" sz="1400" b="1" dirty="0"/>
              <a:t> ✅ </a:t>
            </a:r>
            <a:r>
              <a:rPr lang="fr-FR" sz="1400" b="1" dirty="0" err="1"/>
              <a:t>Partitioning</a:t>
            </a:r>
            <a:r>
              <a:rPr lang="fr-FR" sz="1400" b="1" dirty="0"/>
              <a:t>:</a:t>
            </a:r>
            <a:r>
              <a:rPr lang="fr-FR" sz="1400" dirty="0"/>
              <a:t> It </a:t>
            </a:r>
            <a:r>
              <a:rPr lang="fr-FR" sz="1400" dirty="0" err="1"/>
              <a:t>also</a:t>
            </a:r>
            <a:r>
              <a:rPr lang="fr-FR" sz="1400" dirty="0"/>
              <a:t> supports table </a:t>
            </a:r>
            <a:r>
              <a:rPr lang="fr-FR" sz="1400" dirty="0" err="1"/>
              <a:t>partitioning</a:t>
            </a:r>
            <a:r>
              <a:rPr lang="fr-FR" sz="1400" dirty="0"/>
              <a:t>, </a:t>
            </a:r>
            <a:r>
              <a:rPr lang="fr-FR" sz="1400" dirty="0" err="1"/>
              <a:t>allowing</a:t>
            </a:r>
            <a:r>
              <a:rPr lang="fr-FR" sz="1400" dirty="0"/>
              <a:t> data to </a:t>
            </a:r>
            <a:r>
              <a:rPr lang="fr-FR" sz="1400" dirty="0" err="1"/>
              <a:t>be</a:t>
            </a:r>
            <a:r>
              <a:rPr lang="fr-FR" sz="1400" dirty="0"/>
              <a:t> </a:t>
            </a:r>
            <a:r>
              <a:rPr lang="fr-FR" sz="1400" dirty="0" err="1"/>
              <a:t>divided</a:t>
            </a:r>
            <a:r>
              <a:rPr lang="fr-FR" sz="1400" dirty="0"/>
              <a:t> </a:t>
            </a:r>
            <a:r>
              <a:rPr lang="fr-FR" sz="1400" dirty="0" err="1"/>
              <a:t>into</a:t>
            </a:r>
            <a:r>
              <a:rPr lang="fr-FR" sz="1400" dirty="0"/>
              <a:t> segments </a:t>
            </a:r>
            <a:r>
              <a:rPr lang="fr-FR" sz="1400" dirty="0" err="1"/>
              <a:t>that</a:t>
            </a:r>
            <a:r>
              <a:rPr lang="fr-FR" sz="1400" dirty="0"/>
              <a:t> can </a:t>
            </a:r>
            <a:r>
              <a:rPr lang="fr-FR" sz="1400" dirty="0" err="1"/>
              <a:t>be</a:t>
            </a:r>
            <a:r>
              <a:rPr lang="fr-FR" sz="1400" dirty="0"/>
              <a:t> </a:t>
            </a:r>
            <a:r>
              <a:rPr lang="fr-FR" sz="1400" dirty="0" err="1"/>
              <a:t>managed</a:t>
            </a:r>
            <a:r>
              <a:rPr lang="fr-FR" sz="1400" dirty="0"/>
              <a:t> </a:t>
            </a:r>
            <a:r>
              <a:rPr lang="fr-FR" sz="1400" dirty="0" err="1"/>
              <a:t>independently</a:t>
            </a:r>
            <a:r>
              <a:rPr lang="fr-FR" sz="1400" dirty="0"/>
              <a:t>, </a:t>
            </a:r>
            <a:r>
              <a:rPr lang="fr-FR" sz="1400" dirty="0" err="1"/>
              <a:t>improving</a:t>
            </a:r>
            <a:r>
              <a:rPr lang="fr-FR" sz="1400" dirty="0"/>
              <a:t> performance and management.</a:t>
            </a:r>
          </a:p>
        </p:txBody>
      </p:sp>
    </p:spTree>
    <p:extLst>
      <p:ext uri="{BB962C8B-B14F-4D97-AF65-F5344CB8AC3E}">
        <p14:creationId xmlns:p14="http://schemas.microsoft.com/office/powerpoint/2010/main" val="2151266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006A87-0D96-A2D1-D274-4DEB5CF651FB}"/>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61E283F-4C75-3659-A2CE-E39E3FD7A353}"/>
              </a:ext>
            </a:extLst>
          </p:cNvPr>
          <p:cNvSpPr>
            <a:spLocks noGrp="1"/>
          </p:cNvSpPr>
          <p:nvPr>
            <p:ph type="sldNum" sz="quarter" idx="12"/>
          </p:nvPr>
        </p:nvSpPr>
        <p:spPr>
          <a:xfrm>
            <a:off x="762000" y="6423660"/>
            <a:ext cx="365760" cy="365760"/>
          </a:xfrm>
        </p:spPr>
        <p:txBody>
          <a:bodyPr/>
          <a:lstStyle/>
          <a:p>
            <a:fld id="{345D60D9-5372-5F40-9443-0F9AE5BDC3C8}" type="slidenum">
              <a:rPr lang="en-US" smtClean="0"/>
              <a:pPr/>
              <a:t>17</a:t>
            </a:fld>
            <a:endParaRPr lang="en-US" dirty="0"/>
          </a:p>
        </p:txBody>
      </p:sp>
      <p:sp>
        <p:nvSpPr>
          <p:cNvPr id="3" name="Footer Placeholder 2">
            <a:extLst>
              <a:ext uri="{FF2B5EF4-FFF2-40B4-BE49-F238E27FC236}">
                <a16:creationId xmlns:a16="http://schemas.microsoft.com/office/drawing/2014/main" id="{F3881E9E-644A-12C0-9634-681460554E0D}"/>
              </a:ext>
            </a:extLst>
          </p:cNvPr>
          <p:cNvSpPr>
            <a:spLocks noGrp="1"/>
          </p:cNvSpPr>
          <p:nvPr>
            <p:ph type="ftr" sz="quarter" idx="11"/>
          </p:nvPr>
        </p:nvSpPr>
        <p:spPr>
          <a:xfrm>
            <a:off x="1127759" y="6423978"/>
            <a:ext cx="5745379" cy="365125"/>
          </a:xfrm>
        </p:spPr>
        <p:txBody>
          <a:bodyPr/>
          <a:lstStyle/>
          <a:p>
            <a:r>
              <a:rPr lang="en-US" dirty="0"/>
              <a:t>Copyright © 2025 Oracle </a:t>
            </a:r>
          </a:p>
        </p:txBody>
      </p:sp>
      <p:sp>
        <p:nvSpPr>
          <p:cNvPr id="41" name="TextBox 13">
            <a:extLst>
              <a:ext uri="{FF2B5EF4-FFF2-40B4-BE49-F238E27FC236}">
                <a16:creationId xmlns:a16="http://schemas.microsoft.com/office/drawing/2014/main" id="{AAAEFE03-A3D7-41A0-064E-2879190B6D40}"/>
              </a:ext>
            </a:extLst>
          </p:cNvPr>
          <p:cNvSpPr txBox="1"/>
          <p:nvPr/>
        </p:nvSpPr>
        <p:spPr>
          <a:xfrm>
            <a:off x="2683893" y="3382782"/>
            <a:ext cx="184731" cy="338554"/>
          </a:xfrm>
          <a:prstGeom prst="rect">
            <a:avLst/>
          </a:prstGeom>
          <a:noFill/>
        </p:spPr>
        <p:txBody>
          <a:bodyPr wrap="none" rtlCol="0" anchor="b" anchorCtr="0">
            <a:spAutoFit/>
          </a:bodyPr>
          <a:lstStyle/>
          <a:p>
            <a:endParaRPr lang="en-US" sz="1600" b="1" dirty="0">
              <a:solidFill>
                <a:schemeClr val="bg1"/>
              </a:solidFill>
              <a:latin typeface="Oracle Sans Extra Bold" panose="020B0503020204020204" pitchFamily="34" charset="0"/>
              <a:ea typeface="League Spartan" charset="0"/>
              <a:cs typeface="Oracle Sans Extra Bold" panose="020B0503020204020204" pitchFamily="34" charset="0"/>
            </a:endParaRPr>
          </a:p>
        </p:txBody>
      </p:sp>
      <p:sp>
        <p:nvSpPr>
          <p:cNvPr id="63" name="Title 1">
            <a:extLst>
              <a:ext uri="{FF2B5EF4-FFF2-40B4-BE49-F238E27FC236}">
                <a16:creationId xmlns:a16="http://schemas.microsoft.com/office/drawing/2014/main" id="{B2858579-3F15-C25C-0435-01102021B643}"/>
              </a:ext>
            </a:extLst>
          </p:cNvPr>
          <p:cNvSpPr txBox="1">
            <a:spLocks/>
          </p:cNvSpPr>
          <p:nvPr/>
        </p:nvSpPr>
        <p:spPr>
          <a:xfrm>
            <a:off x="425156" y="218220"/>
            <a:ext cx="10671048" cy="822960"/>
          </a:xfrm>
          <a:prstGeom prst="rect">
            <a:avLst/>
          </a:prstGeom>
        </p:spPr>
        <p:txBody>
          <a:bodyPr/>
          <a:lstStyle>
            <a:lvl1pPr algn="l" defTabSz="914400" rtl="0" eaLnBrk="1" latinLnBrk="0" hangingPunct="1">
              <a:lnSpc>
                <a:spcPct val="95000"/>
              </a:lnSpc>
              <a:spcBef>
                <a:spcPct val="0"/>
              </a:spcBef>
              <a:buNone/>
              <a:defRPr lang="en-US" sz="2400" b="1" i="0" kern="1200" baseline="0" dirty="0">
                <a:solidFill>
                  <a:schemeClr val="tx1"/>
                </a:solidFill>
                <a:latin typeface="+mn-lt"/>
                <a:ea typeface="+mn-ea"/>
                <a:cs typeface="+mj-cs"/>
              </a:defRPr>
            </a:lvl1pPr>
          </a:lstStyle>
          <a:p>
            <a:r>
              <a:rPr lang="fr-CH" dirty="0"/>
              <a:t>Building Blocks of MySQL </a:t>
            </a:r>
            <a:r>
              <a:rPr lang="fr-CH" dirty="0" err="1"/>
              <a:t>InnoDB</a:t>
            </a:r>
            <a:r>
              <a:rPr lang="fr-CH" dirty="0"/>
              <a:t> Cluster</a:t>
            </a:r>
          </a:p>
        </p:txBody>
      </p:sp>
      <p:grpSp>
        <p:nvGrpSpPr>
          <p:cNvPr id="77" name="Groupe 76">
            <a:extLst>
              <a:ext uri="{FF2B5EF4-FFF2-40B4-BE49-F238E27FC236}">
                <a16:creationId xmlns:a16="http://schemas.microsoft.com/office/drawing/2014/main" id="{61A53C5B-4276-4ABD-A976-22D498B88BA1}"/>
              </a:ext>
            </a:extLst>
          </p:cNvPr>
          <p:cNvGrpSpPr/>
          <p:nvPr/>
        </p:nvGrpSpPr>
        <p:grpSpPr>
          <a:xfrm>
            <a:off x="681917" y="1553898"/>
            <a:ext cx="1930833" cy="4085817"/>
            <a:chOff x="2464997" y="1553898"/>
            <a:chExt cx="1930833" cy="4085817"/>
          </a:xfrm>
        </p:grpSpPr>
        <p:sp>
          <p:nvSpPr>
            <p:cNvPr id="39" name="Rectangle 38">
              <a:extLst>
                <a:ext uri="{FF2B5EF4-FFF2-40B4-BE49-F238E27FC236}">
                  <a16:creationId xmlns:a16="http://schemas.microsoft.com/office/drawing/2014/main" id="{8D50C30D-9B7D-D817-09BF-622723F5A658}"/>
                </a:ext>
              </a:extLst>
            </p:cNvPr>
            <p:cNvSpPr/>
            <p:nvPr/>
          </p:nvSpPr>
          <p:spPr>
            <a:xfrm>
              <a:off x="2464997" y="1553898"/>
              <a:ext cx="1930833" cy="4085817"/>
            </a:xfrm>
            <a:prstGeom prst="rect">
              <a:avLst/>
            </a:prstGeom>
            <a:solidFill>
              <a:schemeClr val="accent5">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endParaRPr>
            </a:p>
          </p:txBody>
        </p:sp>
        <p:sp>
          <p:nvSpPr>
            <p:cNvPr id="40" name="TextBox 12">
              <a:extLst>
                <a:ext uri="{FF2B5EF4-FFF2-40B4-BE49-F238E27FC236}">
                  <a16:creationId xmlns:a16="http://schemas.microsoft.com/office/drawing/2014/main" id="{EF4AD5B9-B856-C408-42A0-05B5F335847D}"/>
                </a:ext>
              </a:extLst>
            </p:cNvPr>
            <p:cNvSpPr txBox="1"/>
            <p:nvPr/>
          </p:nvSpPr>
          <p:spPr>
            <a:xfrm>
              <a:off x="2683893" y="2061307"/>
              <a:ext cx="663964" cy="1154162"/>
            </a:xfrm>
            <a:prstGeom prst="rect">
              <a:avLst/>
            </a:prstGeom>
            <a:noFill/>
          </p:spPr>
          <p:txBody>
            <a:bodyPr wrap="none" rtlCol="0" anchor="ctr" anchorCtr="0">
              <a:spAutoFit/>
            </a:bodyPr>
            <a:lstStyle/>
            <a:p>
              <a:r>
                <a:rPr lang="en-US" sz="6900" b="1" dirty="0">
                  <a:solidFill>
                    <a:schemeClr val="bg1"/>
                  </a:solidFill>
                  <a:latin typeface="Oracle Sans Extra Bold" panose="020B0503020204020204" pitchFamily="34" charset="0"/>
                  <a:ea typeface="League Spartan" charset="0"/>
                  <a:cs typeface="Oracle Sans Extra Bold" panose="020B0503020204020204" pitchFamily="34" charset="0"/>
                </a:rPr>
                <a:t>3</a:t>
              </a:r>
            </a:p>
          </p:txBody>
        </p:sp>
        <p:sp>
          <p:nvSpPr>
            <p:cNvPr id="42" name="Subtitle 2">
              <a:extLst>
                <a:ext uri="{FF2B5EF4-FFF2-40B4-BE49-F238E27FC236}">
                  <a16:creationId xmlns:a16="http://schemas.microsoft.com/office/drawing/2014/main" id="{15B710EB-8BB2-5313-C6E7-421F79D35F21}"/>
                </a:ext>
              </a:extLst>
            </p:cNvPr>
            <p:cNvSpPr txBox="1">
              <a:spLocks/>
            </p:cNvSpPr>
            <p:nvPr/>
          </p:nvSpPr>
          <p:spPr>
            <a:xfrm>
              <a:off x="2683892" y="3221652"/>
              <a:ext cx="1493041" cy="2198102"/>
            </a:xfrm>
            <a:prstGeom prst="rect">
              <a:avLst/>
            </a:prstGeom>
          </p:spPr>
          <p:txBody>
            <a:bodyPr vert="horz" wrap="square" lIns="45720" tIns="22860" rIns="45720" bIns="22860" rtlCol="0" anchor="t">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1750"/>
                </a:lnSpc>
              </a:pPr>
              <a:r>
                <a:rPr lang="en-US" sz="1600" b="1" dirty="0">
                  <a:solidFill>
                    <a:schemeClr val="bg1"/>
                  </a:solidFill>
                  <a:latin typeface="Oracle Sans Extra Bold" panose="020B0503020204020204" pitchFamily="34" charset="0"/>
                  <a:ea typeface="League Spartan" charset="0"/>
                  <a:cs typeface="Oracle Sans Extra Bold" panose="020B0503020204020204" pitchFamily="34" charset="0"/>
                </a:rPr>
                <a:t>Group Replication</a:t>
              </a:r>
            </a:p>
            <a:p>
              <a:pPr algn="l">
                <a:lnSpc>
                  <a:spcPts val="1750"/>
                </a:lnSpc>
              </a:pPr>
              <a:endParaRPr lang="en-US" sz="1600" b="1" dirty="0">
                <a:solidFill>
                  <a:schemeClr val="bg1"/>
                </a:solidFill>
                <a:latin typeface="Oracle Sans Extra Bold" panose="020B0503020204020204" pitchFamily="34" charset="0"/>
                <a:ea typeface="League Spartan" charset="0"/>
                <a:cs typeface="Oracle Sans Extra Bold" panose="020B0503020204020204" pitchFamily="34" charset="0"/>
              </a:endParaRPr>
            </a:p>
            <a:p>
              <a:pPr algn="l">
                <a:lnSpc>
                  <a:spcPts val="1750"/>
                </a:lnSpc>
              </a:pPr>
              <a:r>
                <a:rPr lang="en-IN" sz="1200" dirty="0">
                  <a:solidFill>
                    <a:schemeClr val="bg1"/>
                  </a:solidFill>
                  <a:latin typeface="Oracle Sans Light" panose="020B0403020204020204" pitchFamily="34" charset="0"/>
                  <a:cs typeface="Oracle Sans Light" panose="020B0403020204020204" pitchFamily="34" charset="0"/>
                </a:rPr>
                <a:t>A synchronous replication mechanism ensuring data consistency between instances.</a:t>
              </a:r>
              <a:endParaRPr lang="en-US" sz="1200" dirty="0">
                <a:solidFill>
                  <a:schemeClr val="bg1"/>
                </a:solidFill>
                <a:latin typeface="Oracle Sans Light" panose="020B0403020204020204" pitchFamily="34" charset="0"/>
                <a:ea typeface="Lato Light" panose="020F0502020204030203" pitchFamily="34" charset="0"/>
                <a:cs typeface="Oracle Sans Light" panose="020B0403020204020204" pitchFamily="34" charset="0"/>
              </a:endParaRPr>
            </a:p>
          </p:txBody>
        </p:sp>
        <p:pic>
          <p:nvPicPr>
            <p:cNvPr id="76" name="Image 75">
              <a:extLst>
                <a:ext uri="{FF2B5EF4-FFF2-40B4-BE49-F238E27FC236}">
                  <a16:creationId xmlns:a16="http://schemas.microsoft.com/office/drawing/2014/main" id="{88B676C9-D7A8-AAF8-7435-D8F3EE04208F}"/>
                </a:ext>
              </a:extLst>
            </p:cNvPr>
            <p:cNvPicPr>
              <a:picLocks noChangeAspect="1"/>
            </p:cNvPicPr>
            <p:nvPr/>
          </p:nvPicPr>
          <p:blipFill>
            <a:blip r:embed="rId2"/>
            <a:stretch>
              <a:fillRect/>
            </a:stretch>
          </p:blipFill>
          <p:spPr>
            <a:xfrm>
              <a:off x="3357416" y="1574643"/>
              <a:ext cx="939800" cy="927100"/>
            </a:xfrm>
            <a:prstGeom prst="rect">
              <a:avLst/>
            </a:prstGeom>
          </p:spPr>
        </p:pic>
      </p:grpSp>
      <p:sp>
        <p:nvSpPr>
          <p:cNvPr id="4" name="Text Placeholder 2">
            <a:extLst>
              <a:ext uri="{FF2B5EF4-FFF2-40B4-BE49-F238E27FC236}">
                <a16:creationId xmlns:a16="http://schemas.microsoft.com/office/drawing/2014/main" id="{D69555F8-F77A-922F-3732-3C9D63C1D384}"/>
              </a:ext>
            </a:extLst>
          </p:cNvPr>
          <p:cNvSpPr txBox="1">
            <a:spLocks/>
          </p:cNvSpPr>
          <p:nvPr/>
        </p:nvSpPr>
        <p:spPr>
          <a:xfrm>
            <a:off x="556260" y="749508"/>
            <a:ext cx="10671048" cy="330540"/>
          </a:xfrm>
          <a:prstGeom prst="rect">
            <a:avLst/>
          </a:prstGeom>
        </p:spPr>
        <p:txBody>
          <a:bodyPr vert="horz" lIns="0" tIns="0" rIns="0" bIns="0" rtlCol="0" anchor="ctr"/>
          <a:lstStyle>
            <a:defPPr>
              <a:defRPr lang="en-US"/>
            </a:defPPr>
            <a:lvl1pPr marL="0" algn="l" defTabSz="914400" rtl="0" eaLnBrk="1" latinLnBrk="0" hangingPunct="1">
              <a:defRPr sz="900" kern="1200">
                <a:solidFill>
                  <a:srgbClr val="8B858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t>Group Replication</a:t>
            </a:r>
          </a:p>
        </p:txBody>
      </p:sp>
      <p:sp>
        <p:nvSpPr>
          <p:cNvPr id="5" name="ZoneTexte 4">
            <a:extLst>
              <a:ext uri="{FF2B5EF4-FFF2-40B4-BE49-F238E27FC236}">
                <a16:creationId xmlns:a16="http://schemas.microsoft.com/office/drawing/2014/main" id="{B53B5F46-870B-A0C1-5A1B-B2486DC8A2FC}"/>
              </a:ext>
            </a:extLst>
          </p:cNvPr>
          <p:cNvSpPr txBox="1"/>
          <p:nvPr/>
        </p:nvSpPr>
        <p:spPr>
          <a:xfrm>
            <a:off x="2999728" y="1572468"/>
            <a:ext cx="8227580" cy="1323439"/>
          </a:xfrm>
          <a:prstGeom prst="rect">
            <a:avLst/>
          </a:prstGeom>
          <a:noFill/>
        </p:spPr>
        <p:txBody>
          <a:bodyPr wrap="square" rtlCol="0">
            <a:spAutoFit/>
          </a:bodyPr>
          <a:lstStyle/>
          <a:p>
            <a:r>
              <a:rPr lang="fr-FR" sz="1600" dirty="0"/>
              <a:t>MySQL Group </a:t>
            </a:r>
            <a:r>
              <a:rPr lang="fr-FR" sz="1600" dirty="0" err="1"/>
              <a:t>Replication</a:t>
            </a:r>
            <a:r>
              <a:rPr lang="fr-FR" sz="1600" dirty="0"/>
              <a:t> </a:t>
            </a:r>
            <a:r>
              <a:rPr lang="fr-FR" sz="1600" dirty="0" err="1"/>
              <a:t>is</a:t>
            </a:r>
            <a:r>
              <a:rPr lang="fr-FR" sz="1600" dirty="0"/>
              <a:t> a </a:t>
            </a:r>
            <a:r>
              <a:rPr lang="fr-FR" sz="1600" dirty="0" err="1"/>
              <a:t>built-in</a:t>
            </a:r>
            <a:r>
              <a:rPr lang="fr-FR" sz="1600" dirty="0"/>
              <a:t> </a:t>
            </a:r>
            <a:r>
              <a:rPr lang="fr-FR" sz="1600" dirty="0" err="1"/>
              <a:t>feature</a:t>
            </a:r>
            <a:r>
              <a:rPr lang="fr-FR" sz="1600" dirty="0"/>
              <a:t> in MySQL </a:t>
            </a:r>
            <a:r>
              <a:rPr lang="fr-FR" sz="1600" dirty="0" err="1"/>
              <a:t>that</a:t>
            </a:r>
            <a:r>
              <a:rPr lang="fr-FR" sz="1600" dirty="0"/>
              <a:t> enables the </a:t>
            </a:r>
            <a:r>
              <a:rPr lang="fr-FR" sz="1600" dirty="0" err="1"/>
              <a:t>creation</a:t>
            </a:r>
            <a:r>
              <a:rPr lang="fr-FR" sz="1600" dirty="0"/>
              <a:t> of </a:t>
            </a:r>
            <a:r>
              <a:rPr lang="fr-FR" sz="1600" dirty="0" err="1"/>
              <a:t>highly</a:t>
            </a:r>
            <a:r>
              <a:rPr lang="fr-FR" sz="1600" dirty="0"/>
              <a:t> </a:t>
            </a:r>
            <a:r>
              <a:rPr lang="fr-FR" sz="1600" dirty="0" err="1"/>
              <a:t>available</a:t>
            </a:r>
            <a:r>
              <a:rPr lang="fr-FR" sz="1600" dirty="0"/>
              <a:t> and </a:t>
            </a:r>
            <a:r>
              <a:rPr lang="fr-FR" sz="1600" dirty="0" err="1"/>
              <a:t>fault-tolerant</a:t>
            </a:r>
            <a:r>
              <a:rPr lang="fr-FR" sz="1600" dirty="0"/>
              <a:t> MySQL </a:t>
            </a:r>
            <a:r>
              <a:rPr lang="fr-FR" sz="1600" dirty="0" err="1"/>
              <a:t>database</a:t>
            </a:r>
            <a:r>
              <a:rPr lang="fr-FR" sz="1600" dirty="0"/>
              <a:t> clusters.</a:t>
            </a:r>
          </a:p>
          <a:p>
            <a:endParaRPr lang="fr-FR" sz="1600" dirty="0"/>
          </a:p>
          <a:p>
            <a:r>
              <a:rPr lang="fr-FR" sz="1600" dirty="0"/>
              <a:t>It </a:t>
            </a:r>
            <a:r>
              <a:rPr lang="fr-FR" sz="1600" dirty="0" err="1"/>
              <a:t>allows</a:t>
            </a:r>
            <a:r>
              <a:rPr lang="fr-FR" sz="1600" dirty="0"/>
              <a:t> multiple MySQL servers to </a:t>
            </a:r>
            <a:r>
              <a:rPr lang="fr-FR" sz="1600" dirty="0" err="1"/>
              <a:t>work</a:t>
            </a:r>
            <a:r>
              <a:rPr lang="fr-FR" sz="1600" dirty="0"/>
              <a:t> </a:t>
            </a:r>
            <a:r>
              <a:rPr lang="fr-FR" sz="1600" dirty="0" err="1"/>
              <a:t>together</a:t>
            </a:r>
            <a:r>
              <a:rPr lang="fr-FR" sz="1600" dirty="0"/>
              <a:t> as a single group, </a:t>
            </a:r>
            <a:r>
              <a:rPr lang="fr-FR" sz="1600" dirty="0" err="1"/>
              <a:t>where</a:t>
            </a:r>
            <a:r>
              <a:rPr lang="fr-FR" sz="1600" dirty="0"/>
              <a:t> changes made to one server are </a:t>
            </a:r>
            <a:r>
              <a:rPr lang="fr-FR" sz="1600" dirty="0" err="1"/>
              <a:t>automatically</a:t>
            </a:r>
            <a:r>
              <a:rPr lang="fr-FR" sz="1600" dirty="0"/>
              <a:t> </a:t>
            </a:r>
            <a:r>
              <a:rPr lang="fr-FR" sz="1600" dirty="0" err="1"/>
              <a:t>propagated</a:t>
            </a:r>
            <a:r>
              <a:rPr lang="fr-FR" sz="1600" dirty="0"/>
              <a:t> to all </a:t>
            </a:r>
            <a:r>
              <a:rPr lang="fr-FR" sz="1600" dirty="0" err="1"/>
              <a:t>other</a:t>
            </a:r>
            <a:r>
              <a:rPr lang="fr-FR" sz="1600" dirty="0"/>
              <a:t> servers in the group. </a:t>
            </a:r>
          </a:p>
        </p:txBody>
      </p:sp>
      <p:grpSp>
        <p:nvGrpSpPr>
          <p:cNvPr id="152" name="Groupe 151">
            <a:extLst>
              <a:ext uri="{FF2B5EF4-FFF2-40B4-BE49-F238E27FC236}">
                <a16:creationId xmlns:a16="http://schemas.microsoft.com/office/drawing/2014/main" id="{74DBB228-1C76-A36D-E977-624899DD09EC}"/>
              </a:ext>
            </a:extLst>
          </p:cNvPr>
          <p:cNvGrpSpPr/>
          <p:nvPr/>
        </p:nvGrpSpPr>
        <p:grpSpPr>
          <a:xfrm>
            <a:off x="3688869" y="3333104"/>
            <a:ext cx="5159101" cy="3391479"/>
            <a:chOff x="3688869" y="3333104"/>
            <a:chExt cx="5159101" cy="3391479"/>
          </a:xfrm>
        </p:grpSpPr>
        <p:sp>
          <p:nvSpPr>
            <p:cNvPr id="36" name="Cylinder 5">
              <a:extLst>
                <a:ext uri="{FF2B5EF4-FFF2-40B4-BE49-F238E27FC236}">
                  <a16:creationId xmlns:a16="http://schemas.microsoft.com/office/drawing/2014/main" id="{09986E7C-517F-529B-36FD-8391BAFEC759}"/>
                </a:ext>
              </a:extLst>
            </p:cNvPr>
            <p:cNvSpPr/>
            <p:nvPr/>
          </p:nvSpPr>
          <p:spPr>
            <a:xfrm>
              <a:off x="5904114" y="5610785"/>
              <a:ext cx="723362" cy="803363"/>
            </a:xfrm>
            <a:prstGeom prst="can">
              <a:avLst/>
            </a:prstGeom>
            <a:ln>
              <a:prstDash val="dash"/>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it-IT" sz="800" dirty="0">
                  <a:solidFill>
                    <a:schemeClr val="tx1"/>
                  </a:solidFill>
                </a:rPr>
                <a:t>S</a:t>
              </a:r>
              <a:endParaRPr lang="en-US" sz="800" dirty="0">
                <a:solidFill>
                  <a:schemeClr val="tx1"/>
                </a:solidFill>
              </a:endParaRPr>
            </a:p>
          </p:txBody>
        </p:sp>
        <p:sp>
          <p:nvSpPr>
            <p:cNvPr id="44" name="Rectangle: Rounded Corners 9">
              <a:extLst>
                <a:ext uri="{FF2B5EF4-FFF2-40B4-BE49-F238E27FC236}">
                  <a16:creationId xmlns:a16="http://schemas.microsoft.com/office/drawing/2014/main" id="{DA7B0E4F-0789-7306-59E9-9668465B7459}"/>
                </a:ext>
              </a:extLst>
            </p:cNvPr>
            <p:cNvSpPr/>
            <p:nvPr/>
          </p:nvSpPr>
          <p:spPr>
            <a:xfrm>
              <a:off x="3827209" y="3333104"/>
              <a:ext cx="5020761" cy="3391479"/>
            </a:xfrm>
            <a:prstGeom prst="roundRect">
              <a:avLst/>
            </a:prstGeom>
            <a:noFill/>
            <a:ln w="952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Cylinder 4">
              <a:extLst>
                <a:ext uri="{FF2B5EF4-FFF2-40B4-BE49-F238E27FC236}">
                  <a16:creationId xmlns:a16="http://schemas.microsoft.com/office/drawing/2014/main" id="{1A13001B-CD1E-EC9F-59B9-CB96580AE1EF}"/>
                </a:ext>
              </a:extLst>
            </p:cNvPr>
            <p:cNvSpPr/>
            <p:nvPr/>
          </p:nvSpPr>
          <p:spPr>
            <a:xfrm>
              <a:off x="4734372" y="5666952"/>
              <a:ext cx="723362" cy="749321"/>
            </a:xfrm>
            <a:prstGeom prst="can">
              <a:avLst/>
            </a:prstGeom>
            <a:solidFill>
              <a:schemeClr val="accent5">
                <a:lumMod val="60000"/>
                <a:lumOff val="40000"/>
              </a:schemeClr>
            </a:solidFill>
            <a:ln>
              <a:prstDash val="dash"/>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it-IT" sz="800" dirty="0">
                  <a:solidFill>
                    <a:schemeClr val="tx1"/>
                  </a:solidFill>
                </a:rPr>
                <a:t>P</a:t>
              </a:r>
              <a:endParaRPr lang="en-US" sz="800" dirty="0">
                <a:solidFill>
                  <a:schemeClr val="tx1"/>
                </a:solidFill>
              </a:endParaRPr>
            </a:p>
          </p:txBody>
        </p:sp>
        <p:sp>
          <p:nvSpPr>
            <p:cNvPr id="56" name="Cylinder 5">
              <a:extLst>
                <a:ext uri="{FF2B5EF4-FFF2-40B4-BE49-F238E27FC236}">
                  <a16:creationId xmlns:a16="http://schemas.microsoft.com/office/drawing/2014/main" id="{DE12787F-D2C4-BD5C-4524-D0BF41AC4F96}"/>
                </a:ext>
              </a:extLst>
            </p:cNvPr>
            <p:cNvSpPr/>
            <p:nvPr/>
          </p:nvSpPr>
          <p:spPr>
            <a:xfrm>
              <a:off x="7137705" y="5664828"/>
              <a:ext cx="723362" cy="749321"/>
            </a:xfrm>
            <a:prstGeom prst="can">
              <a:avLst/>
            </a:prstGeom>
            <a:ln>
              <a:prstDash val="dash"/>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it-IT" sz="800" dirty="0">
                  <a:solidFill>
                    <a:schemeClr val="tx1"/>
                  </a:solidFill>
                </a:rPr>
                <a:t>S</a:t>
              </a:r>
              <a:endParaRPr lang="en-US" sz="800" dirty="0">
                <a:solidFill>
                  <a:schemeClr val="tx1"/>
                </a:solidFill>
              </a:endParaRPr>
            </a:p>
          </p:txBody>
        </p:sp>
        <p:grpSp>
          <p:nvGrpSpPr>
            <p:cNvPr id="59" name="Groupe 58">
              <a:extLst>
                <a:ext uri="{FF2B5EF4-FFF2-40B4-BE49-F238E27FC236}">
                  <a16:creationId xmlns:a16="http://schemas.microsoft.com/office/drawing/2014/main" id="{798755A3-AEB1-E40A-D95E-8F0699FEBBB6}"/>
                </a:ext>
              </a:extLst>
            </p:cNvPr>
            <p:cNvGrpSpPr/>
            <p:nvPr/>
          </p:nvGrpSpPr>
          <p:grpSpPr>
            <a:xfrm>
              <a:off x="4635058" y="4703865"/>
              <a:ext cx="921987" cy="620820"/>
              <a:chOff x="7520940" y="3552059"/>
              <a:chExt cx="1085440" cy="566423"/>
            </a:xfrm>
          </p:grpSpPr>
          <p:sp>
            <p:nvSpPr>
              <p:cNvPr id="57" name="Ellipse 56">
                <a:extLst>
                  <a:ext uri="{FF2B5EF4-FFF2-40B4-BE49-F238E27FC236}">
                    <a16:creationId xmlns:a16="http://schemas.microsoft.com/office/drawing/2014/main" id="{DD11312C-1350-05D9-91D5-E1C74CDDA70D}"/>
                  </a:ext>
                </a:extLst>
              </p:cNvPr>
              <p:cNvSpPr/>
              <p:nvPr/>
            </p:nvSpPr>
            <p:spPr>
              <a:xfrm>
                <a:off x="7520940" y="3552059"/>
                <a:ext cx="1085440" cy="566423"/>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8" name="ZoneTexte 57">
                <a:extLst>
                  <a:ext uri="{FF2B5EF4-FFF2-40B4-BE49-F238E27FC236}">
                    <a16:creationId xmlns:a16="http://schemas.microsoft.com/office/drawing/2014/main" id="{1D6CF50D-6414-2E88-E508-8CA3F2E1172F}"/>
                  </a:ext>
                </a:extLst>
              </p:cNvPr>
              <p:cNvSpPr txBox="1"/>
              <p:nvPr/>
            </p:nvSpPr>
            <p:spPr>
              <a:xfrm>
                <a:off x="7728472" y="3635215"/>
                <a:ext cx="670376" cy="400110"/>
              </a:xfrm>
              <a:prstGeom prst="rect">
                <a:avLst/>
              </a:prstGeom>
              <a:noFill/>
            </p:spPr>
            <p:txBody>
              <a:bodyPr wrap="none" rtlCol="0">
                <a:spAutoFit/>
              </a:bodyPr>
              <a:lstStyle/>
              <a:p>
                <a:pPr algn="ctr"/>
                <a:r>
                  <a:rPr lang="fr-FR" sz="1000" b="1" dirty="0" err="1">
                    <a:solidFill>
                      <a:schemeClr val="accent5"/>
                    </a:solidFill>
                  </a:rPr>
                  <a:t>Primary</a:t>
                </a:r>
                <a:endParaRPr lang="fr-FR" sz="1000" b="1" dirty="0">
                  <a:solidFill>
                    <a:schemeClr val="accent5"/>
                  </a:solidFill>
                </a:endParaRPr>
              </a:p>
              <a:p>
                <a:pPr algn="ctr"/>
                <a:r>
                  <a:rPr lang="fr-FR" sz="1000" b="1" dirty="0">
                    <a:solidFill>
                      <a:schemeClr val="accent5"/>
                    </a:solidFill>
                  </a:rPr>
                  <a:t>RW</a:t>
                </a:r>
              </a:p>
            </p:txBody>
          </p:sp>
        </p:grpSp>
        <p:grpSp>
          <p:nvGrpSpPr>
            <p:cNvPr id="60" name="Groupe 59">
              <a:extLst>
                <a:ext uri="{FF2B5EF4-FFF2-40B4-BE49-F238E27FC236}">
                  <a16:creationId xmlns:a16="http://schemas.microsoft.com/office/drawing/2014/main" id="{4E253FEA-1EA7-76B6-01A0-7DA78D9A2A2A}"/>
                </a:ext>
              </a:extLst>
            </p:cNvPr>
            <p:cNvGrpSpPr/>
            <p:nvPr/>
          </p:nvGrpSpPr>
          <p:grpSpPr>
            <a:xfrm>
              <a:off x="5751176" y="4692824"/>
              <a:ext cx="921987" cy="620820"/>
              <a:chOff x="7520940" y="3552059"/>
              <a:chExt cx="1085440" cy="566423"/>
            </a:xfrm>
          </p:grpSpPr>
          <p:sp>
            <p:nvSpPr>
              <p:cNvPr id="61" name="Ellipse 60">
                <a:extLst>
                  <a:ext uri="{FF2B5EF4-FFF2-40B4-BE49-F238E27FC236}">
                    <a16:creationId xmlns:a16="http://schemas.microsoft.com/office/drawing/2014/main" id="{C6FE95BE-8C79-DAFB-C734-FC24B5B83AC4}"/>
                  </a:ext>
                </a:extLst>
              </p:cNvPr>
              <p:cNvSpPr/>
              <p:nvPr/>
            </p:nvSpPr>
            <p:spPr>
              <a:xfrm>
                <a:off x="7520940" y="3552059"/>
                <a:ext cx="1085440" cy="566423"/>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2" name="ZoneTexte 61">
                <a:extLst>
                  <a:ext uri="{FF2B5EF4-FFF2-40B4-BE49-F238E27FC236}">
                    <a16:creationId xmlns:a16="http://schemas.microsoft.com/office/drawing/2014/main" id="{8F17965A-3CAA-3AC0-513D-166073F0921E}"/>
                  </a:ext>
                </a:extLst>
              </p:cNvPr>
              <p:cNvSpPr txBox="1"/>
              <p:nvPr/>
            </p:nvSpPr>
            <p:spPr>
              <a:xfrm>
                <a:off x="7574689" y="3635215"/>
                <a:ext cx="977942" cy="365052"/>
              </a:xfrm>
              <a:prstGeom prst="rect">
                <a:avLst/>
              </a:prstGeom>
              <a:noFill/>
            </p:spPr>
            <p:txBody>
              <a:bodyPr wrap="none" rtlCol="0">
                <a:spAutoFit/>
              </a:bodyPr>
              <a:lstStyle/>
              <a:p>
                <a:pPr algn="ctr"/>
                <a:r>
                  <a:rPr lang="fr-FR" sz="1000" b="1" dirty="0" err="1">
                    <a:solidFill>
                      <a:schemeClr val="accent5"/>
                    </a:solidFill>
                  </a:rPr>
                  <a:t>Secondary</a:t>
                </a:r>
                <a:endParaRPr lang="fr-FR" sz="1000" b="1" dirty="0">
                  <a:solidFill>
                    <a:schemeClr val="accent5"/>
                  </a:solidFill>
                </a:endParaRPr>
              </a:p>
              <a:p>
                <a:pPr algn="ctr"/>
                <a:r>
                  <a:rPr lang="fr-FR" sz="1000" b="1" dirty="0">
                    <a:solidFill>
                      <a:schemeClr val="accent5"/>
                    </a:solidFill>
                  </a:rPr>
                  <a:t>RO</a:t>
                </a:r>
              </a:p>
            </p:txBody>
          </p:sp>
        </p:grpSp>
        <p:grpSp>
          <p:nvGrpSpPr>
            <p:cNvPr id="64" name="Groupe 63">
              <a:extLst>
                <a:ext uri="{FF2B5EF4-FFF2-40B4-BE49-F238E27FC236}">
                  <a16:creationId xmlns:a16="http://schemas.microsoft.com/office/drawing/2014/main" id="{B20F6F4F-074C-A4C2-7710-26C5707DDE2D}"/>
                </a:ext>
              </a:extLst>
            </p:cNvPr>
            <p:cNvGrpSpPr/>
            <p:nvPr/>
          </p:nvGrpSpPr>
          <p:grpSpPr>
            <a:xfrm>
              <a:off x="7029981" y="4702430"/>
              <a:ext cx="921987" cy="620820"/>
              <a:chOff x="7520940" y="3552059"/>
              <a:chExt cx="1085440" cy="566423"/>
            </a:xfrm>
          </p:grpSpPr>
          <p:sp>
            <p:nvSpPr>
              <p:cNvPr id="65" name="Ellipse 64">
                <a:extLst>
                  <a:ext uri="{FF2B5EF4-FFF2-40B4-BE49-F238E27FC236}">
                    <a16:creationId xmlns:a16="http://schemas.microsoft.com/office/drawing/2014/main" id="{0DD960AB-5107-5FCB-DA1B-11D11E9A666B}"/>
                  </a:ext>
                </a:extLst>
              </p:cNvPr>
              <p:cNvSpPr/>
              <p:nvPr/>
            </p:nvSpPr>
            <p:spPr>
              <a:xfrm>
                <a:off x="7520940" y="3552059"/>
                <a:ext cx="1085440" cy="566423"/>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6" name="ZoneTexte 65">
                <a:extLst>
                  <a:ext uri="{FF2B5EF4-FFF2-40B4-BE49-F238E27FC236}">
                    <a16:creationId xmlns:a16="http://schemas.microsoft.com/office/drawing/2014/main" id="{A3193697-FE18-9EB8-64B8-E3B554C36071}"/>
                  </a:ext>
                </a:extLst>
              </p:cNvPr>
              <p:cNvSpPr txBox="1"/>
              <p:nvPr/>
            </p:nvSpPr>
            <p:spPr>
              <a:xfrm>
                <a:off x="7574689" y="3635215"/>
                <a:ext cx="977942" cy="365052"/>
              </a:xfrm>
              <a:prstGeom prst="rect">
                <a:avLst/>
              </a:prstGeom>
              <a:noFill/>
            </p:spPr>
            <p:txBody>
              <a:bodyPr wrap="none" rtlCol="0">
                <a:spAutoFit/>
              </a:bodyPr>
              <a:lstStyle/>
              <a:p>
                <a:pPr algn="ctr"/>
                <a:r>
                  <a:rPr lang="fr-FR" sz="1000" b="1" dirty="0" err="1">
                    <a:solidFill>
                      <a:schemeClr val="accent5"/>
                    </a:solidFill>
                  </a:rPr>
                  <a:t>Secondary</a:t>
                </a:r>
                <a:endParaRPr lang="fr-FR" sz="1000" b="1" dirty="0">
                  <a:solidFill>
                    <a:schemeClr val="accent5"/>
                  </a:solidFill>
                </a:endParaRPr>
              </a:p>
              <a:p>
                <a:pPr algn="ctr"/>
                <a:r>
                  <a:rPr lang="fr-FR" sz="1000" b="1" dirty="0">
                    <a:solidFill>
                      <a:schemeClr val="accent5"/>
                    </a:solidFill>
                  </a:rPr>
                  <a:t>RO</a:t>
                </a:r>
              </a:p>
            </p:txBody>
          </p:sp>
        </p:grpSp>
        <p:sp>
          <p:nvSpPr>
            <p:cNvPr id="67" name="Double flèche verticale 66">
              <a:extLst>
                <a:ext uri="{FF2B5EF4-FFF2-40B4-BE49-F238E27FC236}">
                  <a16:creationId xmlns:a16="http://schemas.microsoft.com/office/drawing/2014/main" id="{0FE11BF8-6BED-4FA5-AB2B-4C372E031FBD}"/>
                </a:ext>
              </a:extLst>
            </p:cNvPr>
            <p:cNvSpPr/>
            <p:nvPr/>
          </p:nvSpPr>
          <p:spPr>
            <a:xfrm>
              <a:off x="4968564" y="5313720"/>
              <a:ext cx="254977" cy="440067"/>
            </a:xfrm>
            <a:prstGeom prst="upDownArrow">
              <a:avLst/>
            </a:prstGeom>
            <a:solidFill>
              <a:srgbClr val="DD95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8" name="Double flèche verticale 67">
              <a:extLst>
                <a:ext uri="{FF2B5EF4-FFF2-40B4-BE49-F238E27FC236}">
                  <a16:creationId xmlns:a16="http://schemas.microsoft.com/office/drawing/2014/main" id="{5C111162-C703-4D82-B46F-DD6403EEBB66}"/>
                </a:ext>
              </a:extLst>
            </p:cNvPr>
            <p:cNvSpPr/>
            <p:nvPr/>
          </p:nvSpPr>
          <p:spPr>
            <a:xfrm>
              <a:off x="6156514" y="5323514"/>
              <a:ext cx="254977" cy="440067"/>
            </a:xfrm>
            <a:prstGeom prst="upDownArrow">
              <a:avLst/>
            </a:prstGeom>
            <a:solidFill>
              <a:srgbClr val="DD95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9" name="Double flèche verticale 68">
              <a:extLst>
                <a:ext uri="{FF2B5EF4-FFF2-40B4-BE49-F238E27FC236}">
                  <a16:creationId xmlns:a16="http://schemas.microsoft.com/office/drawing/2014/main" id="{12156205-0B42-975A-C09B-F9DB5CBD7EA2}"/>
                </a:ext>
              </a:extLst>
            </p:cNvPr>
            <p:cNvSpPr/>
            <p:nvPr/>
          </p:nvSpPr>
          <p:spPr>
            <a:xfrm>
              <a:off x="7361301" y="5324685"/>
              <a:ext cx="254977" cy="440067"/>
            </a:xfrm>
            <a:prstGeom prst="upDownArrow">
              <a:avLst/>
            </a:prstGeom>
            <a:solidFill>
              <a:srgbClr val="DD95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2" name="Forme libre 71">
              <a:extLst>
                <a:ext uri="{FF2B5EF4-FFF2-40B4-BE49-F238E27FC236}">
                  <a16:creationId xmlns:a16="http://schemas.microsoft.com/office/drawing/2014/main" id="{4CB5BC99-C6FF-6202-7F98-878EFAA598AC}"/>
                </a:ext>
              </a:extLst>
            </p:cNvPr>
            <p:cNvSpPr/>
            <p:nvPr/>
          </p:nvSpPr>
          <p:spPr>
            <a:xfrm>
              <a:off x="5125915" y="4111558"/>
              <a:ext cx="2324776" cy="651971"/>
            </a:xfrm>
            <a:custGeom>
              <a:avLst/>
              <a:gdLst>
                <a:gd name="connsiteX0" fmla="*/ 0 w 2324776"/>
                <a:gd name="connsiteY0" fmla="*/ 545266 h 651971"/>
                <a:gd name="connsiteX1" fmla="*/ 844062 w 2324776"/>
                <a:gd name="connsiteY1" fmla="*/ 142 h 651971"/>
                <a:gd name="connsiteX2" fmla="*/ 2171700 w 2324776"/>
                <a:gd name="connsiteY2" fmla="*/ 589227 h 651971"/>
                <a:gd name="connsiteX3" fmla="*/ 2242039 w 2324776"/>
                <a:gd name="connsiteY3" fmla="*/ 606812 h 651971"/>
              </a:gdLst>
              <a:ahLst/>
              <a:cxnLst>
                <a:cxn ang="0">
                  <a:pos x="connsiteX0" y="connsiteY0"/>
                </a:cxn>
                <a:cxn ang="0">
                  <a:pos x="connsiteX1" y="connsiteY1"/>
                </a:cxn>
                <a:cxn ang="0">
                  <a:pos x="connsiteX2" y="connsiteY2"/>
                </a:cxn>
                <a:cxn ang="0">
                  <a:pos x="connsiteX3" y="connsiteY3"/>
                </a:cxn>
              </a:cxnLst>
              <a:rect l="l" t="t" r="r" b="b"/>
              <a:pathLst>
                <a:path w="2324776" h="651971">
                  <a:moveTo>
                    <a:pt x="0" y="545266"/>
                  </a:moveTo>
                  <a:cubicBezTo>
                    <a:pt x="241056" y="269040"/>
                    <a:pt x="482112" y="-7185"/>
                    <a:pt x="844062" y="142"/>
                  </a:cubicBezTo>
                  <a:cubicBezTo>
                    <a:pt x="1206012" y="7469"/>
                    <a:pt x="1938704" y="488115"/>
                    <a:pt x="2171700" y="589227"/>
                  </a:cubicBezTo>
                  <a:cubicBezTo>
                    <a:pt x="2404696" y="690339"/>
                    <a:pt x="2323367" y="648575"/>
                    <a:pt x="2242039" y="606812"/>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74" name="Connecteur en arc 73">
              <a:extLst>
                <a:ext uri="{FF2B5EF4-FFF2-40B4-BE49-F238E27FC236}">
                  <a16:creationId xmlns:a16="http://schemas.microsoft.com/office/drawing/2014/main" id="{FE9A12F2-DFAC-F9B4-F508-8AF693D89ED0}"/>
                </a:ext>
              </a:extLst>
            </p:cNvPr>
            <p:cNvCxnSpPr>
              <a:cxnSpLocks/>
              <a:stCxn id="57" idx="7"/>
              <a:endCxn id="61" idx="0"/>
            </p:cNvCxnSpPr>
            <p:nvPr/>
          </p:nvCxnSpPr>
          <p:spPr>
            <a:xfrm rot="5400000" flipH="1" flipV="1">
              <a:off x="5766117" y="4348730"/>
              <a:ext cx="101958" cy="790147"/>
            </a:xfrm>
            <a:prstGeom prst="curvedConnector3">
              <a:avLst>
                <a:gd name="adj1" fmla="val 324210"/>
              </a:avLst>
            </a:prstGeom>
            <a:ln w="53975">
              <a:solidFill>
                <a:srgbClr val="DD9573"/>
              </a:solidFill>
              <a:tailEnd type="triangle"/>
            </a:ln>
          </p:spPr>
          <p:style>
            <a:lnRef idx="1">
              <a:schemeClr val="accent1"/>
            </a:lnRef>
            <a:fillRef idx="0">
              <a:schemeClr val="accent1"/>
            </a:fillRef>
            <a:effectRef idx="0">
              <a:schemeClr val="accent1"/>
            </a:effectRef>
            <a:fontRef idx="minor">
              <a:schemeClr val="tx1"/>
            </a:fontRef>
          </p:style>
        </p:cxnSp>
        <p:sp>
          <p:nvSpPr>
            <p:cNvPr id="98" name="ZoneTexte 97">
              <a:extLst>
                <a:ext uri="{FF2B5EF4-FFF2-40B4-BE49-F238E27FC236}">
                  <a16:creationId xmlns:a16="http://schemas.microsoft.com/office/drawing/2014/main" id="{DFD9B9B4-4986-94F6-501C-0375E3AC1BF4}"/>
                </a:ext>
              </a:extLst>
            </p:cNvPr>
            <p:cNvSpPr txBox="1"/>
            <p:nvPr/>
          </p:nvSpPr>
          <p:spPr>
            <a:xfrm>
              <a:off x="4734372" y="6122952"/>
              <a:ext cx="774571" cy="215444"/>
            </a:xfrm>
            <a:prstGeom prst="rect">
              <a:avLst/>
            </a:prstGeom>
            <a:noFill/>
          </p:spPr>
          <p:txBody>
            <a:bodyPr wrap="none" rtlCol="0">
              <a:spAutoFit/>
            </a:bodyPr>
            <a:lstStyle/>
            <a:p>
              <a:r>
                <a:rPr lang="fr-FR" sz="800" b="1" dirty="0"/>
                <a:t>Data &amp; Logs</a:t>
              </a:r>
            </a:p>
          </p:txBody>
        </p:sp>
        <p:sp>
          <p:nvSpPr>
            <p:cNvPr id="99" name="ZoneTexte 98">
              <a:extLst>
                <a:ext uri="{FF2B5EF4-FFF2-40B4-BE49-F238E27FC236}">
                  <a16:creationId xmlns:a16="http://schemas.microsoft.com/office/drawing/2014/main" id="{4FD6495C-6848-B48D-71FC-6746BD69B2DE}"/>
                </a:ext>
              </a:extLst>
            </p:cNvPr>
            <p:cNvSpPr txBox="1"/>
            <p:nvPr/>
          </p:nvSpPr>
          <p:spPr>
            <a:xfrm>
              <a:off x="5886254" y="6130539"/>
              <a:ext cx="774571" cy="215444"/>
            </a:xfrm>
            <a:prstGeom prst="rect">
              <a:avLst/>
            </a:prstGeom>
            <a:noFill/>
          </p:spPr>
          <p:txBody>
            <a:bodyPr wrap="none" rtlCol="0">
              <a:spAutoFit/>
            </a:bodyPr>
            <a:lstStyle/>
            <a:p>
              <a:r>
                <a:rPr lang="fr-FR" sz="800" b="1" dirty="0"/>
                <a:t>Data &amp; Logs</a:t>
              </a:r>
            </a:p>
          </p:txBody>
        </p:sp>
        <p:sp>
          <p:nvSpPr>
            <p:cNvPr id="100" name="ZoneTexte 99">
              <a:extLst>
                <a:ext uri="{FF2B5EF4-FFF2-40B4-BE49-F238E27FC236}">
                  <a16:creationId xmlns:a16="http://schemas.microsoft.com/office/drawing/2014/main" id="{39B697BF-727A-18FE-2FA7-592EEBD2AC75}"/>
                </a:ext>
              </a:extLst>
            </p:cNvPr>
            <p:cNvSpPr txBox="1"/>
            <p:nvPr/>
          </p:nvSpPr>
          <p:spPr>
            <a:xfrm>
              <a:off x="7173785" y="6120334"/>
              <a:ext cx="774571" cy="215444"/>
            </a:xfrm>
            <a:prstGeom prst="rect">
              <a:avLst/>
            </a:prstGeom>
            <a:noFill/>
          </p:spPr>
          <p:txBody>
            <a:bodyPr wrap="none" rtlCol="0">
              <a:spAutoFit/>
            </a:bodyPr>
            <a:lstStyle/>
            <a:p>
              <a:r>
                <a:rPr lang="fr-FR" sz="800" b="1" dirty="0"/>
                <a:t>Data &amp; Logs</a:t>
              </a:r>
            </a:p>
          </p:txBody>
        </p:sp>
        <p:sp>
          <p:nvSpPr>
            <p:cNvPr id="101" name="Double flèche verticale 100">
              <a:extLst>
                <a:ext uri="{FF2B5EF4-FFF2-40B4-BE49-F238E27FC236}">
                  <a16:creationId xmlns:a16="http://schemas.microsoft.com/office/drawing/2014/main" id="{F8D0D71D-5731-877A-3C78-D099AA5FB963}"/>
                </a:ext>
              </a:extLst>
            </p:cNvPr>
            <p:cNvSpPr/>
            <p:nvPr/>
          </p:nvSpPr>
          <p:spPr>
            <a:xfrm>
              <a:off x="4983820" y="3608087"/>
              <a:ext cx="254977" cy="1132141"/>
            </a:xfrm>
            <a:prstGeom prst="upDownArrow">
              <a:avLst/>
            </a:prstGeom>
            <a:solidFill>
              <a:srgbClr val="DD95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42" name="Connecteur en arc 141">
              <a:extLst>
                <a:ext uri="{FF2B5EF4-FFF2-40B4-BE49-F238E27FC236}">
                  <a16:creationId xmlns:a16="http://schemas.microsoft.com/office/drawing/2014/main" id="{20055D3D-8B5F-C51F-2E6D-2623A549657A}"/>
                </a:ext>
              </a:extLst>
            </p:cNvPr>
            <p:cNvCxnSpPr>
              <a:cxnSpLocks/>
            </p:cNvCxnSpPr>
            <p:nvPr/>
          </p:nvCxnSpPr>
          <p:spPr>
            <a:xfrm rot="5400000" flipH="1" flipV="1">
              <a:off x="6247590" y="3604061"/>
              <a:ext cx="180000" cy="2124000"/>
            </a:xfrm>
            <a:prstGeom prst="curvedConnector3">
              <a:avLst>
                <a:gd name="adj1" fmla="val 324210"/>
              </a:avLst>
            </a:prstGeom>
            <a:ln w="53975">
              <a:solidFill>
                <a:srgbClr val="DD9573"/>
              </a:solidFill>
              <a:tailEnd type="triangle"/>
            </a:ln>
          </p:spPr>
          <p:style>
            <a:lnRef idx="1">
              <a:schemeClr val="accent1"/>
            </a:lnRef>
            <a:fillRef idx="0">
              <a:schemeClr val="accent1"/>
            </a:fillRef>
            <a:effectRef idx="0">
              <a:schemeClr val="accent1"/>
            </a:effectRef>
            <a:fontRef idx="minor">
              <a:schemeClr val="tx1"/>
            </a:fontRef>
          </p:style>
        </p:cxnSp>
        <p:sp>
          <p:nvSpPr>
            <p:cNvPr id="143" name="Flèche vers le haut 142">
              <a:extLst>
                <a:ext uri="{FF2B5EF4-FFF2-40B4-BE49-F238E27FC236}">
                  <a16:creationId xmlns:a16="http://schemas.microsoft.com/office/drawing/2014/main" id="{AC1A9FAF-785F-8E5C-DDCC-E90900F74F97}"/>
                </a:ext>
              </a:extLst>
            </p:cNvPr>
            <p:cNvSpPr/>
            <p:nvPr/>
          </p:nvSpPr>
          <p:spPr>
            <a:xfrm>
              <a:off x="6145933" y="3591354"/>
              <a:ext cx="271332" cy="1102709"/>
            </a:xfrm>
            <a:prstGeom prst="up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4" name="Flèche vers le haut 143">
              <a:extLst>
                <a:ext uri="{FF2B5EF4-FFF2-40B4-BE49-F238E27FC236}">
                  <a16:creationId xmlns:a16="http://schemas.microsoft.com/office/drawing/2014/main" id="{8179D960-EEDA-A88D-7812-3ED0AB961F80}"/>
                </a:ext>
              </a:extLst>
            </p:cNvPr>
            <p:cNvSpPr/>
            <p:nvPr/>
          </p:nvSpPr>
          <p:spPr>
            <a:xfrm>
              <a:off x="7351818" y="3595671"/>
              <a:ext cx="271332" cy="1102709"/>
            </a:xfrm>
            <a:prstGeom prst="up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45" name="Image 144">
              <a:extLst>
                <a:ext uri="{FF2B5EF4-FFF2-40B4-BE49-F238E27FC236}">
                  <a16:creationId xmlns:a16="http://schemas.microsoft.com/office/drawing/2014/main" id="{C7906A2C-5D8E-358C-A38A-88AF4108ABA5}"/>
                </a:ext>
              </a:extLst>
            </p:cNvPr>
            <p:cNvPicPr>
              <a:picLocks noChangeAspect="1"/>
            </p:cNvPicPr>
            <p:nvPr/>
          </p:nvPicPr>
          <p:blipFill>
            <a:blip r:embed="rId3"/>
            <a:stretch>
              <a:fillRect/>
            </a:stretch>
          </p:blipFill>
          <p:spPr>
            <a:xfrm>
              <a:off x="5232612" y="5584244"/>
              <a:ext cx="950278" cy="950278"/>
            </a:xfrm>
            <a:prstGeom prst="rect">
              <a:avLst/>
            </a:prstGeom>
          </p:spPr>
        </p:pic>
        <p:pic>
          <p:nvPicPr>
            <p:cNvPr id="146" name="Image 145">
              <a:extLst>
                <a:ext uri="{FF2B5EF4-FFF2-40B4-BE49-F238E27FC236}">
                  <a16:creationId xmlns:a16="http://schemas.microsoft.com/office/drawing/2014/main" id="{6756E2C9-6103-C808-16C8-1252EA973B57}"/>
                </a:ext>
              </a:extLst>
            </p:cNvPr>
            <p:cNvPicPr>
              <a:picLocks noChangeAspect="1"/>
            </p:cNvPicPr>
            <p:nvPr/>
          </p:nvPicPr>
          <p:blipFill>
            <a:blip r:embed="rId3"/>
            <a:stretch>
              <a:fillRect/>
            </a:stretch>
          </p:blipFill>
          <p:spPr>
            <a:xfrm>
              <a:off x="4067643" y="5600673"/>
              <a:ext cx="950278" cy="950278"/>
            </a:xfrm>
            <a:prstGeom prst="rect">
              <a:avLst/>
            </a:prstGeom>
          </p:spPr>
        </p:pic>
        <p:pic>
          <p:nvPicPr>
            <p:cNvPr id="147" name="Image 146">
              <a:extLst>
                <a:ext uri="{FF2B5EF4-FFF2-40B4-BE49-F238E27FC236}">
                  <a16:creationId xmlns:a16="http://schemas.microsoft.com/office/drawing/2014/main" id="{F2B38DEF-13CD-1F9A-9839-D57C7AC28A7C}"/>
                </a:ext>
              </a:extLst>
            </p:cNvPr>
            <p:cNvPicPr>
              <a:picLocks noChangeAspect="1"/>
            </p:cNvPicPr>
            <p:nvPr/>
          </p:nvPicPr>
          <p:blipFill>
            <a:blip r:embed="rId3"/>
            <a:stretch>
              <a:fillRect/>
            </a:stretch>
          </p:blipFill>
          <p:spPr>
            <a:xfrm>
              <a:off x="6457697" y="5579531"/>
              <a:ext cx="950278" cy="950278"/>
            </a:xfrm>
            <a:prstGeom prst="rect">
              <a:avLst/>
            </a:prstGeom>
          </p:spPr>
        </p:pic>
        <p:sp>
          <p:nvSpPr>
            <p:cNvPr id="148" name="ZoneTexte 147">
              <a:extLst>
                <a:ext uri="{FF2B5EF4-FFF2-40B4-BE49-F238E27FC236}">
                  <a16:creationId xmlns:a16="http://schemas.microsoft.com/office/drawing/2014/main" id="{7FA54173-2350-5580-5F32-0C633BAC5580}"/>
                </a:ext>
              </a:extLst>
            </p:cNvPr>
            <p:cNvSpPr txBox="1"/>
            <p:nvPr/>
          </p:nvSpPr>
          <p:spPr>
            <a:xfrm>
              <a:off x="4586299" y="3784814"/>
              <a:ext cx="473206" cy="307777"/>
            </a:xfrm>
            <a:prstGeom prst="rect">
              <a:avLst/>
            </a:prstGeom>
            <a:noFill/>
          </p:spPr>
          <p:txBody>
            <a:bodyPr wrap="none" rtlCol="0">
              <a:spAutoFit/>
            </a:bodyPr>
            <a:lstStyle/>
            <a:p>
              <a:r>
                <a:rPr lang="fr-FR" sz="1400" b="1" dirty="0"/>
                <a:t>RW</a:t>
              </a:r>
            </a:p>
          </p:txBody>
        </p:sp>
        <p:sp>
          <p:nvSpPr>
            <p:cNvPr id="149" name="ZoneTexte 148">
              <a:extLst>
                <a:ext uri="{FF2B5EF4-FFF2-40B4-BE49-F238E27FC236}">
                  <a16:creationId xmlns:a16="http://schemas.microsoft.com/office/drawing/2014/main" id="{6F43152D-D1D7-CCD1-2D83-C708280571D9}"/>
                </a:ext>
              </a:extLst>
            </p:cNvPr>
            <p:cNvSpPr txBox="1"/>
            <p:nvPr/>
          </p:nvSpPr>
          <p:spPr>
            <a:xfrm>
              <a:off x="5757455" y="3781964"/>
              <a:ext cx="441146" cy="307777"/>
            </a:xfrm>
            <a:prstGeom prst="rect">
              <a:avLst/>
            </a:prstGeom>
            <a:noFill/>
          </p:spPr>
          <p:txBody>
            <a:bodyPr wrap="none" rtlCol="0">
              <a:spAutoFit/>
            </a:bodyPr>
            <a:lstStyle/>
            <a:p>
              <a:r>
                <a:rPr lang="fr-FR" sz="1400" b="1" dirty="0"/>
                <a:t>RO</a:t>
              </a:r>
            </a:p>
          </p:txBody>
        </p:sp>
        <p:sp>
          <p:nvSpPr>
            <p:cNvPr id="150" name="ZoneTexte 149">
              <a:extLst>
                <a:ext uri="{FF2B5EF4-FFF2-40B4-BE49-F238E27FC236}">
                  <a16:creationId xmlns:a16="http://schemas.microsoft.com/office/drawing/2014/main" id="{E5DBF0D3-FB09-F1BE-47A5-3ADB34FDB7FB}"/>
                </a:ext>
              </a:extLst>
            </p:cNvPr>
            <p:cNvSpPr txBox="1"/>
            <p:nvPr/>
          </p:nvSpPr>
          <p:spPr>
            <a:xfrm>
              <a:off x="6928611" y="3779114"/>
              <a:ext cx="441146" cy="307777"/>
            </a:xfrm>
            <a:prstGeom prst="rect">
              <a:avLst/>
            </a:prstGeom>
            <a:noFill/>
          </p:spPr>
          <p:txBody>
            <a:bodyPr wrap="none" rtlCol="0">
              <a:spAutoFit/>
            </a:bodyPr>
            <a:lstStyle/>
            <a:p>
              <a:r>
                <a:rPr lang="fr-FR" sz="1400" b="1" dirty="0"/>
                <a:t>RO</a:t>
              </a:r>
            </a:p>
          </p:txBody>
        </p:sp>
        <p:pic>
          <p:nvPicPr>
            <p:cNvPr id="151" name="Image 150">
              <a:extLst>
                <a:ext uri="{FF2B5EF4-FFF2-40B4-BE49-F238E27FC236}">
                  <a16:creationId xmlns:a16="http://schemas.microsoft.com/office/drawing/2014/main" id="{7535CDC3-8A76-A133-BCFC-228AB020A367}"/>
                </a:ext>
              </a:extLst>
            </p:cNvPr>
            <p:cNvPicPr>
              <a:picLocks noChangeAspect="1"/>
            </p:cNvPicPr>
            <p:nvPr/>
          </p:nvPicPr>
          <p:blipFill>
            <a:blip r:embed="rId4"/>
            <a:stretch>
              <a:fillRect/>
            </a:stretch>
          </p:blipFill>
          <p:spPr>
            <a:xfrm>
              <a:off x="3688869" y="3333606"/>
              <a:ext cx="939800" cy="927100"/>
            </a:xfrm>
            <a:prstGeom prst="rect">
              <a:avLst/>
            </a:prstGeom>
          </p:spPr>
        </p:pic>
      </p:grpSp>
    </p:spTree>
    <p:extLst>
      <p:ext uri="{BB962C8B-B14F-4D97-AF65-F5344CB8AC3E}">
        <p14:creationId xmlns:p14="http://schemas.microsoft.com/office/powerpoint/2010/main" val="766371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heckerboard(across)">
                                      <p:cBhvr>
                                        <p:cTn id="7" dur="500"/>
                                        <p:tgtEl>
                                          <p:spTgt spid="5"/>
                                        </p:tgtEl>
                                      </p:cBhvr>
                                    </p:animEffect>
                                  </p:childTnLst>
                                </p:cTn>
                              </p:par>
                              <p:par>
                                <p:cTn id="8" presetID="5" presetClass="entr" presetSubtype="10" fill="hold" nodeType="withEffect">
                                  <p:stCondLst>
                                    <p:cond delay="0"/>
                                  </p:stCondLst>
                                  <p:childTnLst>
                                    <p:set>
                                      <p:cBhvr>
                                        <p:cTn id="9" dur="1" fill="hold">
                                          <p:stCondLst>
                                            <p:cond delay="0"/>
                                          </p:stCondLst>
                                        </p:cTn>
                                        <p:tgtEl>
                                          <p:spTgt spid="152"/>
                                        </p:tgtEl>
                                        <p:attrNameLst>
                                          <p:attrName>style.visibility</p:attrName>
                                        </p:attrNameLst>
                                      </p:cBhvr>
                                      <p:to>
                                        <p:strVal val="visible"/>
                                      </p:to>
                                    </p:set>
                                    <p:animEffect transition="in" filter="checkerboard(across)">
                                      <p:cBhvr>
                                        <p:cTn id="10" dur="500"/>
                                        <p:tgtEl>
                                          <p:spTgt spid="1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10F7F6-D06E-36A5-4259-97883A9247A0}"/>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6F6D526-08EC-0E05-91A7-E37678E95972}"/>
              </a:ext>
            </a:extLst>
          </p:cNvPr>
          <p:cNvSpPr>
            <a:spLocks noGrp="1"/>
          </p:cNvSpPr>
          <p:nvPr>
            <p:ph type="sldNum" sz="quarter" idx="12"/>
          </p:nvPr>
        </p:nvSpPr>
        <p:spPr>
          <a:xfrm>
            <a:off x="762000" y="6423660"/>
            <a:ext cx="365760" cy="365760"/>
          </a:xfrm>
        </p:spPr>
        <p:txBody>
          <a:bodyPr/>
          <a:lstStyle/>
          <a:p>
            <a:fld id="{345D60D9-5372-5F40-9443-0F9AE5BDC3C8}" type="slidenum">
              <a:rPr lang="en-US" smtClean="0"/>
              <a:pPr/>
              <a:t>18</a:t>
            </a:fld>
            <a:endParaRPr lang="en-US" dirty="0"/>
          </a:p>
        </p:txBody>
      </p:sp>
      <p:sp>
        <p:nvSpPr>
          <p:cNvPr id="3" name="Footer Placeholder 2">
            <a:extLst>
              <a:ext uri="{FF2B5EF4-FFF2-40B4-BE49-F238E27FC236}">
                <a16:creationId xmlns:a16="http://schemas.microsoft.com/office/drawing/2014/main" id="{F99D8E31-2543-7E14-B0B3-F2A3B69C8878}"/>
              </a:ext>
            </a:extLst>
          </p:cNvPr>
          <p:cNvSpPr>
            <a:spLocks noGrp="1"/>
          </p:cNvSpPr>
          <p:nvPr>
            <p:ph type="ftr" sz="quarter" idx="11"/>
          </p:nvPr>
        </p:nvSpPr>
        <p:spPr>
          <a:xfrm>
            <a:off x="1127759" y="6423978"/>
            <a:ext cx="5745379" cy="365125"/>
          </a:xfrm>
        </p:spPr>
        <p:txBody>
          <a:bodyPr/>
          <a:lstStyle/>
          <a:p>
            <a:r>
              <a:rPr lang="en-US" dirty="0"/>
              <a:t>Copyright © 2025 Oracle </a:t>
            </a:r>
          </a:p>
        </p:txBody>
      </p:sp>
      <p:sp>
        <p:nvSpPr>
          <p:cNvPr id="41" name="TextBox 13">
            <a:extLst>
              <a:ext uri="{FF2B5EF4-FFF2-40B4-BE49-F238E27FC236}">
                <a16:creationId xmlns:a16="http://schemas.microsoft.com/office/drawing/2014/main" id="{6BB7404D-C0A0-1598-A4F9-371F05EEAD23}"/>
              </a:ext>
            </a:extLst>
          </p:cNvPr>
          <p:cNvSpPr txBox="1"/>
          <p:nvPr/>
        </p:nvSpPr>
        <p:spPr>
          <a:xfrm>
            <a:off x="2683893" y="3382782"/>
            <a:ext cx="184731" cy="338554"/>
          </a:xfrm>
          <a:prstGeom prst="rect">
            <a:avLst/>
          </a:prstGeom>
          <a:noFill/>
        </p:spPr>
        <p:txBody>
          <a:bodyPr wrap="none" rtlCol="0" anchor="b" anchorCtr="0">
            <a:spAutoFit/>
          </a:bodyPr>
          <a:lstStyle/>
          <a:p>
            <a:endParaRPr lang="en-US" sz="1600" b="1" dirty="0">
              <a:solidFill>
                <a:schemeClr val="bg1"/>
              </a:solidFill>
              <a:latin typeface="Oracle Sans Extra Bold" panose="020B0503020204020204" pitchFamily="34" charset="0"/>
              <a:ea typeface="League Spartan" charset="0"/>
              <a:cs typeface="Oracle Sans Extra Bold" panose="020B0503020204020204" pitchFamily="34" charset="0"/>
            </a:endParaRPr>
          </a:p>
        </p:txBody>
      </p:sp>
      <p:sp>
        <p:nvSpPr>
          <p:cNvPr id="63" name="Title 1">
            <a:extLst>
              <a:ext uri="{FF2B5EF4-FFF2-40B4-BE49-F238E27FC236}">
                <a16:creationId xmlns:a16="http://schemas.microsoft.com/office/drawing/2014/main" id="{2DC4A341-7203-A89F-7EFD-BCB35E440C1D}"/>
              </a:ext>
            </a:extLst>
          </p:cNvPr>
          <p:cNvSpPr txBox="1">
            <a:spLocks/>
          </p:cNvSpPr>
          <p:nvPr/>
        </p:nvSpPr>
        <p:spPr>
          <a:xfrm>
            <a:off x="425156" y="218220"/>
            <a:ext cx="10671048" cy="822960"/>
          </a:xfrm>
          <a:prstGeom prst="rect">
            <a:avLst/>
          </a:prstGeom>
        </p:spPr>
        <p:txBody>
          <a:bodyPr/>
          <a:lstStyle>
            <a:lvl1pPr algn="l" defTabSz="914400" rtl="0" eaLnBrk="1" latinLnBrk="0" hangingPunct="1">
              <a:lnSpc>
                <a:spcPct val="95000"/>
              </a:lnSpc>
              <a:spcBef>
                <a:spcPct val="0"/>
              </a:spcBef>
              <a:buNone/>
              <a:defRPr lang="en-US" sz="2400" b="1" i="0" kern="1200" baseline="0" dirty="0">
                <a:solidFill>
                  <a:schemeClr val="tx1"/>
                </a:solidFill>
                <a:latin typeface="+mn-lt"/>
                <a:ea typeface="+mn-ea"/>
                <a:cs typeface="+mj-cs"/>
              </a:defRPr>
            </a:lvl1pPr>
          </a:lstStyle>
          <a:p>
            <a:r>
              <a:rPr lang="fr-CH" dirty="0"/>
              <a:t>Building Blocks of MySQL </a:t>
            </a:r>
            <a:r>
              <a:rPr lang="fr-CH" dirty="0" err="1"/>
              <a:t>InnoDB</a:t>
            </a:r>
            <a:r>
              <a:rPr lang="fr-CH" dirty="0"/>
              <a:t> Cluster</a:t>
            </a:r>
          </a:p>
        </p:txBody>
      </p:sp>
      <p:grpSp>
        <p:nvGrpSpPr>
          <p:cNvPr id="77" name="Groupe 76">
            <a:extLst>
              <a:ext uri="{FF2B5EF4-FFF2-40B4-BE49-F238E27FC236}">
                <a16:creationId xmlns:a16="http://schemas.microsoft.com/office/drawing/2014/main" id="{CBCC0DCA-77DF-F275-0B67-9058C7435E07}"/>
              </a:ext>
            </a:extLst>
          </p:cNvPr>
          <p:cNvGrpSpPr/>
          <p:nvPr/>
        </p:nvGrpSpPr>
        <p:grpSpPr>
          <a:xfrm>
            <a:off x="681917" y="1553898"/>
            <a:ext cx="1930833" cy="4085817"/>
            <a:chOff x="2464997" y="1553898"/>
            <a:chExt cx="1930833" cy="4085817"/>
          </a:xfrm>
        </p:grpSpPr>
        <p:sp>
          <p:nvSpPr>
            <p:cNvPr id="39" name="Rectangle 38">
              <a:extLst>
                <a:ext uri="{FF2B5EF4-FFF2-40B4-BE49-F238E27FC236}">
                  <a16:creationId xmlns:a16="http://schemas.microsoft.com/office/drawing/2014/main" id="{39255245-46BC-CC4F-00EE-9837D75C5591}"/>
                </a:ext>
              </a:extLst>
            </p:cNvPr>
            <p:cNvSpPr/>
            <p:nvPr/>
          </p:nvSpPr>
          <p:spPr>
            <a:xfrm>
              <a:off x="2464997" y="1553898"/>
              <a:ext cx="1930833" cy="4085817"/>
            </a:xfrm>
            <a:prstGeom prst="rect">
              <a:avLst/>
            </a:prstGeom>
            <a:solidFill>
              <a:schemeClr val="accent5">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endParaRPr>
            </a:p>
          </p:txBody>
        </p:sp>
        <p:sp>
          <p:nvSpPr>
            <p:cNvPr id="40" name="TextBox 12">
              <a:extLst>
                <a:ext uri="{FF2B5EF4-FFF2-40B4-BE49-F238E27FC236}">
                  <a16:creationId xmlns:a16="http://schemas.microsoft.com/office/drawing/2014/main" id="{0DE39C7E-D987-B0CD-E2F5-95F62C11565B}"/>
                </a:ext>
              </a:extLst>
            </p:cNvPr>
            <p:cNvSpPr txBox="1"/>
            <p:nvPr/>
          </p:nvSpPr>
          <p:spPr>
            <a:xfrm>
              <a:off x="2683893" y="2061307"/>
              <a:ext cx="663964" cy="1154162"/>
            </a:xfrm>
            <a:prstGeom prst="rect">
              <a:avLst/>
            </a:prstGeom>
            <a:noFill/>
          </p:spPr>
          <p:txBody>
            <a:bodyPr wrap="none" rtlCol="0" anchor="ctr" anchorCtr="0">
              <a:spAutoFit/>
            </a:bodyPr>
            <a:lstStyle/>
            <a:p>
              <a:r>
                <a:rPr lang="en-US" sz="6900" b="1" dirty="0">
                  <a:solidFill>
                    <a:schemeClr val="bg1"/>
                  </a:solidFill>
                  <a:latin typeface="Oracle Sans Extra Bold" panose="020B0503020204020204" pitchFamily="34" charset="0"/>
                  <a:ea typeface="League Spartan" charset="0"/>
                  <a:cs typeface="Oracle Sans Extra Bold" panose="020B0503020204020204" pitchFamily="34" charset="0"/>
                </a:rPr>
                <a:t>3</a:t>
              </a:r>
            </a:p>
          </p:txBody>
        </p:sp>
        <p:sp>
          <p:nvSpPr>
            <p:cNvPr id="42" name="Subtitle 2">
              <a:extLst>
                <a:ext uri="{FF2B5EF4-FFF2-40B4-BE49-F238E27FC236}">
                  <a16:creationId xmlns:a16="http://schemas.microsoft.com/office/drawing/2014/main" id="{3A23FACE-3AD0-E0A9-9187-1F1E50BACD5D}"/>
                </a:ext>
              </a:extLst>
            </p:cNvPr>
            <p:cNvSpPr txBox="1">
              <a:spLocks/>
            </p:cNvSpPr>
            <p:nvPr/>
          </p:nvSpPr>
          <p:spPr>
            <a:xfrm>
              <a:off x="2683892" y="3221652"/>
              <a:ext cx="1493041" cy="2198102"/>
            </a:xfrm>
            <a:prstGeom prst="rect">
              <a:avLst/>
            </a:prstGeom>
          </p:spPr>
          <p:txBody>
            <a:bodyPr vert="horz" wrap="square" lIns="45720" tIns="22860" rIns="45720" bIns="22860" rtlCol="0" anchor="t">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1750"/>
                </a:lnSpc>
              </a:pPr>
              <a:r>
                <a:rPr lang="en-US" sz="1600" b="1" dirty="0">
                  <a:solidFill>
                    <a:schemeClr val="bg1"/>
                  </a:solidFill>
                  <a:latin typeface="Oracle Sans Extra Bold" panose="020B0503020204020204" pitchFamily="34" charset="0"/>
                  <a:ea typeface="League Spartan" charset="0"/>
                  <a:cs typeface="Oracle Sans Extra Bold" panose="020B0503020204020204" pitchFamily="34" charset="0"/>
                </a:rPr>
                <a:t>Group Replication</a:t>
              </a:r>
            </a:p>
            <a:p>
              <a:pPr algn="l">
                <a:lnSpc>
                  <a:spcPts val="1750"/>
                </a:lnSpc>
              </a:pPr>
              <a:endParaRPr lang="en-US" sz="1600" b="1" dirty="0">
                <a:solidFill>
                  <a:schemeClr val="bg1"/>
                </a:solidFill>
                <a:latin typeface="Oracle Sans Extra Bold" panose="020B0503020204020204" pitchFamily="34" charset="0"/>
                <a:ea typeface="League Spartan" charset="0"/>
                <a:cs typeface="Oracle Sans Extra Bold" panose="020B0503020204020204" pitchFamily="34" charset="0"/>
              </a:endParaRPr>
            </a:p>
            <a:p>
              <a:pPr algn="l">
                <a:lnSpc>
                  <a:spcPts val="1750"/>
                </a:lnSpc>
              </a:pPr>
              <a:r>
                <a:rPr lang="en-IN" sz="1200" dirty="0">
                  <a:solidFill>
                    <a:schemeClr val="bg1"/>
                  </a:solidFill>
                  <a:latin typeface="Oracle Sans Light" panose="020B0403020204020204" pitchFamily="34" charset="0"/>
                  <a:cs typeface="Oracle Sans Light" panose="020B0403020204020204" pitchFamily="34" charset="0"/>
                </a:rPr>
                <a:t>A synchronous replication mechanism ensuring data consistency between instances.</a:t>
              </a:r>
              <a:endParaRPr lang="en-US" sz="1200" dirty="0">
                <a:solidFill>
                  <a:schemeClr val="bg1"/>
                </a:solidFill>
                <a:latin typeface="Oracle Sans Light" panose="020B0403020204020204" pitchFamily="34" charset="0"/>
                <a:ea typeface="Lato Light" panose="020F0502020204030203" pitchFamily="34" charset="0"/>
                <a:cs typeface="Oracle Sans Light" panose="020B0403020204020204" pitchFamily="34" charset="0"/>
              </a:endParaRPr>
            </a:p>
          </p:txBody>
        </p:sp>
        <p:pic>
          <p:nvPicPr>
            <p:cNvPr id="76" name="Image 75">
              <a:extLst>
                <a:ext uri="{FF2B5EF4-FFF2-40B4-BE49-F238E27FC236}">
                  <a16:creationId xmlns:a16="http://schemas.microsoft.com/office/drawing/2014/main" id="{BA9BB4DB-F0D4-3BA4-0A40-7096C6EB2445}"/>
                </a:ext>
              </a:extLst>
            </p:cNvPr>
            <p:cNvPicPr>
              <a:picLocks noChangeAspect="1"/>
            </p:cNvPicPr>
            <p:nvPr/>
          </p:nvPicPr>
          <p:blipFill>
            <a:blip r:embed="rId2"/>
            <a:stretch>
              <a:fillRect/>
            </a:stretch>
          </p:blipFill>
          <p:spPr>
            <a:xfrm>
              <a:off x="3357416" y="1574643"/>
              <a:ext cx="939800" cy="927100"/>
            </a:xfrm>
            <a:prstGeom prst="rect">
              <a:avLst/>
            </a:prstGeom>
          </p:spPr>
        </p:pic>
      </p:grpSp>
      <p:sp>
        <p:nvSpPr>
          <p:cNvPr id="4" name="Text Placeholder 2">
            <a:extLst>
              <a:ext uri="{FF2B5EF4-FFF2-40B4-BE49-F238E27FC236}">
                <a16:creationId xmlns:a16="http://schemas.microsoft.com/office/drawing/2014/main" id="{0BEC177F-EF37-B801-BF88-65B28EEFE6C4}"/>
              </a:ext>
            </a:extLst>
          </p:cNvPr>
          <p:cNvSpPr txBox="1">
            <a:spLocks/>
          </p:cNvSpPr>
          <p:nvPr/>
        </p:nvSpPr>
        <p:spPr>
          <a:xfrm>
            <a:off x="556260" y="749508"/>
            <a:ext cx="10671048" cy="330540"/>
          </a:xfrm>
          <a:prstGeom prst="rect">
            <a:avLst/>
          </a:prstGeom>
        </p:spPr>
        <p:txBody>
          <a:bodyPr vert="horz" lIns="0" tIns="0" rIns="0" bIns="0" rtlCol="0" anchor="ctr"/>
          <a:lstStyle>
            <a:defPPr>
              <a:defRPr lang="en-US"/>
            </a:defPPr>
            <a:lvl1pPr marL="0" algn="l" defTabSz="914400" rtl="0" eaLnBrk="1" latinLnBrk="0" hangingPunct="1">
              <a:defRPr sz="900" kern="1200">
                <a:solidFill>
                  <a:srgbClr val="8B858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t>Group Replication : key aspects</a:t>
            </a:r>
          </a:p>
        </p:txBody>
      </p:sp>
      <p:sp>
        <p:nvSpPr>
          <p:cNvPr id="6" name="ZoneTexte 5">
            <a:extLst>
              <a:ext uri="{FF2B5EF4-FFF2-40B4-BE49-F238E27FC236}">
                <a16:creationId xmlns:a16="http://schemas.microsoft.com/office/drawing/2014/main" id="{C09AE7D4-B0C0-CB4B-7856-FE616A6CE70F}"/>
              </a:ext>
            </a:extLst>
          </p:cNvPr>
          <p:cNvSpPr txBox="1"/>
          <p:nvPr/>
        </p:nvSpPr>
        <p:spPr>
          <a:xfrm>
            <a:off x="3236580" y="949927"/>
            <a:ext cx="8412480" cy="5293757"/>
          </a:xfrm>
          <a:prstGeom prst="rect">
            <a:avLst/>
          </a:prstGeom>
          <a:noFill/>
        </p:spPr>
        <p:txBody>
          <a:bodyPr wrap="square" rtlCol="0">
            <a:spAutoFit/>
          </a:bodyPr>
          <a:lstStyle/>
          <a:p>
            <a:endParaRPr lang="fr-FR" sz="1600" dirty="0"/>
          </a:p>
          <a:p>
            <a:endParaRPr lang="fr-FR" sz="1600" dirty="0"/>
          </a:p>
          <a:p>
            <a:r>
              <a:rPr lang="fr-FR" sz="1600" b="1" dirty="0"/>
              <a:t>✅ Data </a:t>
            </a:r>
            <a:r>
              <a:rPr lang="fr-FR" sz="1600" b="1" dirty="0" err="1"/>
              <a:t>Consistency</a:t>
            </a:r>
            <a:r>
              <a:rPr lang="fr-FR" sz="1600" b="1" dirty="0"/>
              <a:t>: </a:t>
            </a:r>
            <a:r>
              <a:rPr lang="fr-FR" sz="1600" dirty="0"/>
              <a:t>Group </a:t>
            </a:r>
            <a:r>
              <a:rPr lang="fr-FR" sz="1600" dirty="0" err="1"/>
              <a:t>Replication</a:t>
            </a:r>
            <a:r>
              <a:rPr lang="fr-FR" sz="1600" dirty="0"/>
              <a:t> </a:t>
            </a:r>
            <a:r>
              <a:rPr lang="fr-FR" sz="1600" dirty="0" err="1"/>
              <a:t>ensures</a:t>
            </a:r>
            <a:r>
              <a:rPr lang="fr-FR" sz="1600" dirty="0"/>
              <a:t> </a:t>
            </a:r>
            <a:r>
              <a:rPr lang="fr-FR" sz="1600" dirty="0" err="1"/>
              <a:t>that</a:t>
            </a:r>
            <a:r>
              <a:rPr lang="fr-FR" sz="1600" dirty="0"/>
              <a:t> all </a:t>
            </a:r>
            <a:r>
              <a:rPr lang="fr-FR" sz="1600" dirty="0" err="1"/>
              <a:t>members</a:t>
            </a:r>
            <a:r>
              <a:rPr lang="fr-FR" sz="1600" dirty="0"/>
              <a:t> of the group have the </a:t>
            </a:r>
            <a:r>
              <a:rPr lang="fr-FR" sz="1600" dirty="0" err="1"/>
              <a:t>same</a:t>
            </a:r>
            <a:r>
              <a:rPr lang="fr-FR" sz="1600" dirty="0"/>
              <a:t> data and </a:t>
            </a:r>
            <a:r>
              <a:rPr lang="fr-FR" sz="1600" dirty="0" err="1"/>
              <a:t>maintain</a:t>
            </a:r>
            <a:r>
              <a:rPr lang="fr-FR" sz="1600" dirty="0"/>
              <a:t> </a:t>
            </a:r>
            <a:r>
              <a:rPr lang="fr-FR" sz="1600" dirty="0" err="1"/>
              <a:t>consistency</a:t>
            </a:r>
            <a:r>
              <a:rPr lang="fr-FR" sz="1600" dirty="0"/>
              <a:t> </a:t>
            </a:r>
            <a:r>
              <a:rPr lang="fr-FR" sz="1600" dirty="0" err="1"/>
              <a:t>through</a:t>
            </a:r>
            <a:r>
              <a:rPr lang="fr-FR" sz="1600" dirty="0"/>
              <a:t> </a:t>
            </a:r>
            <a:r>
              <a:rPr lang="fr-FR" sz="1600" dirty="0" err="1"/>
              <a:t>its</a:t>
            </a:r>
            <a:r>
              <a:rPr lang="fr-FR" sz="1600" dirty="0"/>
              <a:t> use of </a:t>
            </a:r>
            <a:r>
              <a:rPr lang="fr-FR" sz="1600" dirty="0" err="1"/>
              <a:t>distributed</a:t>
            </a:r>
            <a:r>
              <a:rPr lang="fr-FR" sz="1600" dirty="0"/>
              <a:t> transactions.</a:t>
            </a:r>
          </a:p>
          <a:p>
            <a:endParaRPr lang="fr-FR" sz="1600" dirty="0"/>
          </a:p>
          <a:p>
            <a:r>
              <a:rPr lang="fr-FR" sz="1600" b="1" dirty="0"/>
              <a:t>✅ High </a:t>
            </a:r>
            <a:r>
              <a:rPr lang="fr-FR" sz="1600" b="1" dirty="0" err="1"/>
              <a:t>Availability</a:t>
            </a:r>
            <a:r>
              <a:rPr lang="fr-FR" sz="1600" b="1" dirty="0"/>
              <a:t>: </a:t>
            </a:r>
            <a:r>
              <a:rPr lang="fr-FR" sz="1600" dirty="0"/>
              <a:t>If one server </a:t>
            </a:r>
            <a:r>
              <a:rPr lang="fr-FR" sz="1600" dirty="0" err="1"/>
              <a:t>goes</a:t>
            </a:r>
            <a:r>
              <a:rPr lang="fr-FR" sz="1600" dirty="0"/>
              <a:t> down, the </a:t>
            </a:r>
            <a:r>
              <a:rPr lang="fr-FR" sz="1600" dirty="0" err="1"/>
              <a:t>other</a:t>
            </a:r>
            <a:r>
              <a:rPr lang="fr-FR" sz="1600" dirty="0"/>
              <a:t> servers in the group can continue to </a:t>
            </a:r>
            <a:r>
              <a:rPr lang="fr-FR" sz="1600" dirty="0" err="1"/>
              <a:t>operate</a:t>
            </a:r>
            <a:r>
              <a:rPr lang="fr-FR" sz="1600" dirty="0"/>
              <a:t> </a:t>
            </a:r>
            <a:r>
              <a:rPr lang="fr-FR" sz="1600" dirty="0" err="1"/>
              <a:t>normally</a:t>
            </a:r>
            <a:r>
              <a:rPr lang="fr-FR" sz="1600" dirty="0"/>
              <a:t>, </a:t>
            </a:r>
            <a:r>
              <a:rPr lang="fr-FR" sz="1600" dirty="0" err="1"/>
              <a:t>improving</a:t>
            </a:r>
            <a:r>
              <a:rPr lang="fr-FR" sz="1600" dirty="0"/>
              <a:t> </a:t>
            </a:r>
            <a:r>
              <a:rPr lang="fr-FR" sz="1600" dirty="0" err="1"/>
              <a:t>overall</a:t>
            </a:r>
            <a:r>
              <a:rPr lang="fr-FR" sz="1600" dirty="0"/>
              <a:t> </a:t>
            </a:r>
            <a:r>
              <a:rPr lang="fr-FR" sz="1600" dirty="0" err="1"/>
              <a:t>availability</a:t>
            </a:r>
            <a:r>
              <a:rPr lang="fr-FR" sz="1600" dirty="0"/>
              <a:t>.</a:t>
            </a:r>
          </a:p>
          <a:p>
            <a:endParaRPr lang="fr-FR" sz="1600" dirty="0"/>
          </a:p>
          <a:p>
            <a:r>
              <a:rPr lang="fr-FR" sz="1600" b="1" dirty="0"/>
              <a:t>✅ </a:t>
            </a:r>
            <a:r>
              <a:rPr lang="fr-FR" sz="1600" b="1" dirty="0" err="1"/>
              <a:t>Automatic</a:t>
            </a:r>
            <a:r>
              <a:rPr lang="fr-FR" sz="1600" b="1" dirty="0"/>
              <a:t> Failover: </a:t>
            </a:r>
            <a:r>
              <a:rPr lang="fr-FR" sz="1600" dirty="0"/>
              <a:t>The system can </a:t>
            </a:r>
            <a:r>
              <a:rPr lang="fr-FR" sz="1600" dirty="0" err="1"/>
              <a:t>automatically</a:t>
            </a:r>
            <a:r>
              <a:rPr lang="fr-FR" sz="1600" dirty="0"/>
              <a:t> </a:t>
            </a:r>
            <a:r>
              <a:rPr lang="fr-FR" sz="1600" dirty="0" err="1"/>
              <a:t>detect</a:t>
            </a:r>
            <a:r>
              <a:rPr lang="fr-FR" sz="1600" dirty="0"/>
              <a:t> </a:t>
            </a:r>
            <a:r>
              <a:rPr lang="fr-FR" sz="1600" dirty="0" err="1"/>
              <a:t>failure</a:t>
            </a:r>
            <a:r>
              <a:rPr lang="fr-FR" sz="1600" dirty="0"/>
              <a:t> situations and </a:t>
            </a:r>
            <a:r>
              <a:rPr lang="fr-FR" sz="1600" dirty="0" err="1"/>
              <a:t>promote</a:t>
            </a:r>
            <a:r>
              <a:rPr lang="fr-FR" sz="1600" dirty="0"/>
              <a:t> a new </a:t>
            </a:r>
            <a:r>
              <a:rPr lang="fr-FR" sz="1600" dirty="0" err="1"/>
              <a:t>primary</a:t>
            </a:r>
            <a:r>
              <a:rPr lang="fr-FR" sz="1600" dirty="0"/>
              <a:t> server </a:t>
            </a:r>
            <a:r>
              <a:rPr lang="fr-FR" sz="1600" dirty="0" err="1"/>
              <a:t>without</a:t>
            </a:r>
            <a:r>
              <a:rPr lang="fr-FR" sz="1600" dirty="0"/>
              <a:t> </a:t>
            </a:r>
            <a:r>
              <a:rPr lang="fr-FR" sz="1600" dirty="0" err="1"/>
              <a:t>manual</a:t>
            </a:r>
            <a:r>
              <a:rPr lang="fr-FR" sz="1600" dirty="0"/>
              <a:t> intervention.</a:t>
            </a:r>
          </a:p>
          <a:p>
            <a:endParaRPr lang="fr-FR" sz="1600" dirty="0"/>
          </a:p>
          <a:p>
            <a:r>
              <a:rPr lang="fr-FR" sz="1600" dirty="0"/>
              <a:t> </a:t>
            </a:r>
            <a:r>
              <a:rPr lang="fr-FR" sz="1600" b="1" dirty="0"/>
              <a:t>✅ Read and Write </a:t>
            </a:r>
            <a:r>
              <a:rPr lang="fr-FR" sz="1600" b="1" dirty="0" err="1"/>
              <a:t>Scalability</a:t>
            </a:r>
            <a:r>
              <a:rPr lang="fr-FR" sz="1600" b="1" dirty="0"/>
              <a:t>: </a:t>
            </a:r>
            <a:r>
              <a:rPr lang="fr-FR" sz="1600" dirty="0"/>
              <a:t>It supports </a:t>
            </a:r>
            <a:r>
              <a:rPr lang="fr-FR" sz="1600" dirty="0" err="1"/>
              <a:t>both</a:t>
            </a:r>
            <a:r>
              <a:rPr lang="fr-FR" sz="1600" dirty="0"/>
              <a:t> </a:t>
            </a:r>
            <a:r>
              <a:rPr lang="fr-FR" sz="1600" dirty="0" err="1"/>
              <a:t>read</a:t>
            </a:r>
            <a:r>
              <a:rPr lang="fr-FR" sz="1600" dirty="0"/>
              <a:t> and </a:t>
            </a:r>
            <a:r>
              <a:rPr lang="fr-FR" sz="1600" dirty="0" err="1"/>
              <a:t>write</a:t>
            </a:r>
            <a:r>
              <a:rPr lang="fr-FR" sz="1600" dirty="0"/>
              <a:t> </a:t>
            </a:r>
            <a:r>
              <a:rPr lang="fr-FR" sz="1600" dirty="0" err="1"/>
              <a:t>operations</a:t>
            </a:r>
            <a:r>
              <a:rPr lang="fr-FR" sz="1600" dirty="0"/>
              <a:t>, </a:t>
            </a:r>
            <a:r>
              <a:rPr lang="fr-FR" sz="1600" dirty="0" err="1"/>
              <a:t>enabling</a:t>
            </a:r>
            <a:r>
              <a:rPr lang="fr-FR" sz="1600" dirty="0"/>
              <a:t> horizontal </a:t>
            </a:r>
            <a:r>
              <a:rPr lang="fr-FR" sz="1600" dirty="0" err="1"/>
              <a:t>scalability</a:t>
            </a:r>
            <a:r>
              <a:rPr lang="fr-FR" sz="1600" dirty="0"/>
              <a:t> as </a:t>
            </a:r>
            <a:r>
              <a:rPr lang="fr-FR" sz="1600" dirty="0" err="1"/>
              <a:t>you</a:t>
            </a:r>
            <a:r>
              <a:rPr lang="fr-FR" sz="1600" dirty="0"/>
              <a:t> can </a:t>
            </a:r>
            <a:r>
              <a:rPr lang="fr-FR" sz="1600" dirty="0" err="1"/>
              <a:t>add</a:t>
            </a:r>
            <a:r>
              <a:rPr lang="fr-FR" sz="1600" dirty="0"/>
              <a:t> more servers to the group to </a:t>
            </a:r>
            <a:r>
              <a:rPr lang="fr-FR" sz="1600" dirty="0" err="1"/>
              <a:t>handle</a:t>
            </a:r>
            <a:r>
              <a:rPr lang="fr-FR" sz="1600" dirty="0"/>
              <a:t> </a:t>
            </a:r>
            <a:r>
              <a:rPr lang="fr-FR" sz="1600" dirty="0" err="1"/>
              <a:t>increased</a:t>
            </a:r>
            <a:r>
              <a:rPr lang="fr-FR" sz="1600" dirty="0"/>
              <a:t> </a:t>
            </a:r>
            <a:r>
              <a:rPr lang="fr-FR" sz="1600" dirty="0" err="1"/>
              <a:t>load</a:t>
            </a:r>
            <a:r>
              <a:rPr lang="fr-FR" sz="1600" dirty="0"/>
              <a:t>.</a:t>
            </a:r>
          </a:p>
          <a:p>
            <a:endParaRPr lang="fr-FR" sz="1600" dirty="0"/>
          </a:p>
          <a:p>
            <a:r>
              <a:rPr lang="fr-FR" sz="1600" b="1" dirty="0"/>
              <a:t>✅ </a:t>
            </a:r>
            <a:r>
              <a:rPr lang="fr-FR" sz="1600" b="1" dirty="0" err="1"/>
              <a:t>Synchronous</a:t>
            </a:r>
            <a:r>
              <a:rPr lang="fr-FR" sz="1600" b="1" dirty="0"/>
              <a:t> </a:t>
            </a:r>
            <a:r>
              <a:rPr lang="fr-FR" sz="1600" b="1" dirty="0" err="1"/>
              <a:t>Replication</a:t>
            </a:r>
            <a:r>
              <a:rPr lang="fr-FR" sz="1600" b="1" dirty="0"/>
              <a:t>: </a:t>
            </a:r>
            <a:r>
              <a:rPr lang="fr-FR" sz="1600" dirty="0"/>
              <a:t>Group </a:t>
            </a:r>
            <a:r>
              <a:rPr lang="fr-FR" sz="1600" dirty="0" err="1"/>
              <a:t>Replication</a:t>
            </a:r>
            <a:r>
              <a:rPr lang="fr-FR" sz="1600" dirty="0"/>
              <a:t> uses a </a:t>
            </a:r>
            <a:r>
              <a:rPr lang="fr-FR" sz="1600" dirty="0" err="1"/>
              <a:t>synchronous</a:t>
            </a:r>
            <a:r>
              <a:rPr lang="fr-FR" sz="1600" dirty="0"/>
              <a:t> </a:t>
            </a:r>
            <a:r>
              <a:rPr lang="fr-FR" sz="1600" dirty="0" err="1"/>
              <a:t>replication</a:t>
            </a:r>
            <a:r>
              <a:rPr lang="fr-FR" sz="1600" dirty="0"/>
              <a:t> </a:t>
            </a:r>
            <a:r>
              <a:rPr lang="fr-FR" sz="1600" dirty="0" err="1"/>
              <a:t>mechanism</a:t>
            </a:r>
            <a:r>
              <a:rPr lang="fr-FR" sz="1600" dirty="0"/>
              <a:t>, </a:t>
            </a:r>
            <a:r>
              <a:rPr lang="fr-FR" sz="1600" dirty="0" err="1"/>
              <a:t>meaning</a:t>
            </a:r>
            <a:r>
              <a:rPr lang="fr-FR" sz="1600" dirty="0"/>
              <a:t> changes are </a:t>
            </a:r>
            <a:r>
              <a:rPr lang="fr-FR" sz="1600" dirty="0" err="1"/>
              <a:t>confirmed</a:t>
            </a:r>
            <a:r>
              <a:rPr lang="fr-FR" sz="1600" dirty="0"/>
              <a:t> by a </a:t>
            </a:r>
            <a:r>
              <a:rPr lang="fr-FR" sz="1600" dirty="0" err="1"/>
              <a:t>majority</a:t>
            </a:r>
            <a:r>
              <a:rPr lang="fr-FR" sz="1600" dirty="0"/>
              <a:t> of the group </a:t>
            </a:r>
            <a:r>
              <a:rPr lang="fr-FR" sz="1600" dirty="0" err="1"/>
              <a:t>members</a:t>
            </a:r>
            <a:r>
              <a:rPr lang="fr-FR" sz="1600" dirty="0"/>
              <a:t> </a:t>
            </a:r>
            <a:r>
              <a:rPr lang="fr-FR" sz="1600" dirty="0" err="1"/>
              <a:t>before</a:t>
            </a:r>
            <a:r>
              <a:rPr lang="fr-FR" sz="1600" dirty="0"/>
              <a:t> </a:t>
            </a:r>
            <a:r>
              <a:rPr lang="fr-FR" sz="1600" dirty="0" err="1"/>
              <a:t>being</a:t>
            </a:r>
            <a:r>
              <a:rPr lang="fr-FR" sz="1600" dirty="0"/>
              <a:t> </a:t>
            </a:r>
            <a:r>
              <a:rPr lang="fr-FR" sz="1600" dirty="0" err="1"/>
              <a:t>considered</a:t>
            </a:r>
            <a:r>
              <a:rPr lang="fr-FR" sz="1600" dirty="0"/>
              <a:t> </a:t>
            </a:r>
            <a:r>
              <a:rPr lang="fr-FR" sz="1600" dirty="0" err="1"/>
              <a:t>successful</a:t>
            </a:r>
            <a:r>
              <a:rPr lang="fr-FR" sz="1600" dirty="0"/>
              <a:t>.</a:t>
            </a:r>
          </a:p>
          <a:p>
            <a:endParaRPr lang="fr-FR" sz="1600" dirty="0"/>
          </a:p>
          <a:p>
            <a:r>
              <a:rPr lang="fr-FR" sz="1600" b="1" dirty="0"/>
              <a:t>✅ </a:t>
            </a:r>
            <a:r>
              <a:rPr lang="fr-FR" sz="1600" b="1" dirty="0" err="1"/>
              <a:t>Conflict</a:t>
            </a:r>
            <a:r>
              <a:rPr lang="fr-FR" sz="1600" b="1" dirty="0"/>
              <a:t> Handling: </a:t>
            </a:r>
            <a:r>
              <a:rPr lang="fr-FR" sz="1600" dirty="0"/>
              <a:t>It </a:t>
            </a:r>
            <a:r>
              <a:rPr lang="fr-FR" sz="1600" dirty="0" err="1"/>
              <a:t>includes</a:t>
            </a:r>
            <a:r>
              <a:rPr lang="fr-FR" sz="1600" dirty="0"/>
              <a:t> </a:t>
            </a:r>
            <a:r>
              <a:rPr lang="fr-FR" sz="1600" dirty="0" err="1"/>
              <a:t>built-in</a:t>
            </a:r>
            <a:r>
              <a:rPr lang="fr-FR" sz="1600" dirty="0"/>
              <a:t> </a:t>
            </a:r>
            <a:r>
              <a:rPr lang="fr-FR" sz="1600" dirty="0" err="1"/>
              <a:t>mechanisms</a:t>
            </a:r>
            <a:r>
              <a:rPr lang="fr-FR" sz="1600" dirty="0"/>
              <a:t> for </a:t>
            </a:r>
            <a:r>
              <a:rPr lang="fr-FR" sz="1600" dirty="0" err="1"/>
              <a:t>conflict</a:t>
            </a:r>
            <a:r>
              <a:rPr lang="fr-FR" sz="1600" dirty="0"/>
              <a:t> </a:t>
            </a:r>
            <a:r>
              <a:rPr lang="fr-FR" sz="1600" dirty="0" err="1"/>
              <a:t>resolution</a:t>
            </a:r>
            <a:r>
              <a:rPr lang="fr-FR" sz="1600" dirty="0"/>
              <a:t>, </a:t>
            </a:r>
            <a:r>
              <a:rPr lang="fr-FR" sz="1600" dirty="0" err="1"/>
              <a:t>allowing</a:t>
            </a:r>
            <a:r>
              <a:rPr lang="fr-FR" sz="1600" dirty="0"/>
              <a:t> for </a:t>
            </a:r>
            <a:r>
              <a:rPr lang="fr-FR" sz="1600" dirty="0" err="1"/>
              <a:t>safe</a:t>
            </a:r>
            <a:r>
              <a:rPr lang="fr-FR" sz="1600" dirty="0"/>
              <a:t> concurrent </a:t>
            </a:r>
            <a:r>
              <a:rPr lang="fr-FR" sz="1600" dirty="0" err="1"/>
              <a:t>write</a:t>
            </a:r>
            <a:r>
              <a:rPr lang="fr-FR" sz="1600" dirty="0"/>
              <a:t> </a:t>
            </a:r>
            <a:r>
              <a:rPr lang="fr-FR" sz="1600" dirty="0" err="1"/>
              <a:t>operations</a:t>
            </a:r>
            <a:r>
              <a:rPr lang="fr-FR" sz="1600" dirty="0"/>
              <a:t>.</a:t>
            </a:r>
          </a:p>
          <a:p>
            <a:endParaRPr lang="fr-FR" dirty="0"/>
          </a:p>
        </p:txBody>
      </p:sp>
    </p:spTree>
    <p:extLst>
      <p:ext uri="{BB962C8B-B14F-4D97-AF65-F5344CB8AC3E}">
        <p14:creationId xmlns:p14="http://schemas.microsoft.com/office/powerpoint/2010/main" val="4351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2F72A4-62BB-5630-12AA-45C9D78059BB}"/>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4FB45B3-408F-D661-EF95-F4FAB2C86C30}"/>
              </a:ext>
            </a:extLst>
          </p:cNvPr>
          <p:cNvSpPr>
            <a:spLocks noGrp="1"/>
          </p:cNvSpPr>
          <p:nvPr>
            <p:ph type="sldNum" sz="quarter" idx="12"/>
          </p:nvPr>
        </p:nvSpPr>
        <p:spPr>
          <a:xfrm>
            <a:off x="762000" y="6423660"/>
            <a:ext cx="365760" cy="365760"/>
          </a:xfrm>
        </p:spPr>
        <p:txBody>
          <a:bodyPr/>
          <a:lstStyle/>
          <a:p>
            <a:fld id="{345D60D9-5372-5F40-9443-0F9AE5BDC3C8}" type="slidenum">
              <a:rPr lang="en-US" smtClean="0"/>
              <a:pPr/>
              <a:t>19</a:t>
            </a:fld>
            <a:endParaRPr lang="en-US" dirty="0"/>
          </a:p>
        </p:txBody>
      </p:sp>
      <p:sp>
        <p:nvSpPr>
          <p:cNvPr id="3" name="Footer Placeholder 2">
            <a:extLst>
              <a:ext uri="{FF2B5EF4-FFF2-40B4-BE49-F238E27FC236}">
                <a16:creationId xmlns:a16="http://schemas.microsoft.com/office/drawing/2014/main" id="{CE18E8BB-C252-419D-4637-B10C777B9B3B}"/>
              </a:ext>
            </a:extLst>
          </p:cNvPr>
          <p:cNvSpPr>
            <a:spLocks noGrp="1"/>
          </p:cNvSpPr>
          <p:nvPr>
            <p:ph type="ftr" sz="quarter" idx="11"/>
          </p:nvPr>
        </p:nvSpPr>
        <p:spPr>
          <a:xfrm>
            <a:off x="1127759" y="6423978"/>
            <a:ext cx="5745379" cy="365125"/>
          </a:xfrm>
        </p:spPr>
        <p:txBody>
          <a:bodyPr/>
          <a:lstStyle/>
          <a:p>
            <a:r>
              <a:rPr lang="en-US" dirty="0"/>
              <a:t>Copyright © 2025 Oracle </a:t>
            </a:r>
          </a:p>
        </p:txBody>
      </p:sp>
      <p:sp>
        <p:nvSpPr>
          <p:cNvPr id="41" name="TextBox 13">
            <a:extLst>
              <a:ext uri="{FF2B5EF4-FFF2-40B4-BE49-F238E27FC236}">
                <a16:creationId xmlns:a16="http://schemas.microsoft.com/office/drawing/2014/main" id="{6E6236E3-5F57-582B-6915-64D0709FC331}"/>
              </a:ext>
            </a:extLst>
          </p:cNvPr>
          <p:cNvSpPr txBox="1"/>
          <p:nvPr/>
        </p:nvSpPr>
        <p:spPr>
          <a:xfrm>
            <a:off x="2683893" y="3382782"/>
            <a:ext cx="184731" cy="338554"/>
          </a:xfrm>
          <a:prstGeom prst="rect">
            <a:avLst/>
          </a:prstGeom>
          <a:noFill/>
        </p:spPr>
        <p:txBody>
          <a:bodyPr wrap="none" rtlCol="0" anchor="b" anchorCtr="0">
            <a:spAutoFit/>
          </a:bodyPr>
          <a:lstStyle/>
          <a:p>
            <a:endParaRPr lang="en-US" sz="1600" b="1" dirty="0">
              <a:solidFill>
                <a:schemeClr val="bg1"/>
              </a:solidFill>
              <a:latin typeface="Oracle Sans Extra Bold" panose="020B0503020204020204" pitchFamily="34" charset="0"/>
              <a:ea typeface="League Spartan" charset="0"/>
              <a:cs typeface="Oracle Sans Extra Bold" panose="020B0503020204020204" pitchFamily="34" charset="0"/>
            </a:endParaRPr>
          </a:p>
        </p:txBody>
      </p:sp>
      <p:sp>
        <p:nvSpPr>
          <p:cNvPr id="63" name="Title 1">
            <a:extLst>
              <a:ext uri="{FF2B5EF4-FFF2-40B4-BE49-F238E27FC236}">
                <a16:creationId xmlns:a16="http://schemas.microsoft.com/office/drawing/2014/main" id="{3F2AF246-0851-9E9E-C7AB-D8DDB864B407}"/>
              </a:ext>
            </a:extLst>
          </p:cNvPr>
          <p:cNvSpPr txBox="1">
            <a:spLocks/>
          </p:cNvSpPr>
          <p:nvPr/>
        </p:nvSpPr>
        <p:spPr>
          <a:xfrm>
            <a:off x="425156" y="218220"/>
            <a:ext cx="10671048" cy="822960"/>
          </a:xfrm>
          <a:prstGeom prst="rect">
            <a:avLst/>
          </a:prstGeom>
        </p:spPr>
        <p:txBody>
          <a:bodyPr/>
          <a:lstStyle>
            <a:lvl1pPr algn="l" defTabSz="914400" rtl="0" eaLnBrk="1" latinLnBrk="0" hangingPunct="1">
              <a:lnSpc>
                <a:spcPct val="95000"/>
              </a:lnSpc>
              <a:spcBef>
                <a:spcPct val="0"/>
              </a:spcBef>
              <a:buNone/>
              <a:defRPr lang="en-US" sz="2400" b="1" i="0" kern="1200" baseline="0" dirty="0">
                <a:solidFill>
                  <a:schemeClr val="tx1"/>
                </a:solidFill>
                <a:latin typeface="+mn-lt"/>
                <a:ea typeface="+mn-ea"/>
                <a:cs typeface="+mj-cs"/>
              </a:defRPr>
            </a:lvl1pPr>
          </a:lstStyle>
          <a:p>
            <a:r>
              <a:rPr lang="fr-CH" dirty="0"/>
              <a:t>Building Blocks of MySQL </a:t>
            </a:r>
            <a:r>
              <a:rPr lang="fr-CH" dirty="0" err="1"/>
              <a:t>InnoDB</a:t>
            </a:r>
            <a:r>
              <a:rPr lang="fr-CH" dirty="0"/>
              <a:t> Cluster</a:t>
            </a:r>
          </a:p>
        </p:txBody>
      </p:sp>
      <p:grpSp>
        <p:nvGrpSpPr>
          <p:cNvPr id="77" name="Groupe 76">
            <a:extLst>
              <a:ext uri="{FF2B5EF4-FFF2-40B4-BE49-F238E27FC236}">
                <a16:creationId xmlns:a16="http://schemas.microsoft.com/office/drawing/2014/main" id="{770BC47D-4E09-9EFD-AA67-00BB88FCFBBC}"/>
              </a:ext>
            </a:extLst>
          </p:cNvPr>
          <p:cNvGrpSpPr/>
          <p:nvPr/>
        </p:nvGrpSpPr>
        <p:grpSpPr>
          <a:xfrm>
            <a:off x="681917" y="1553898"/>
            <a:ext cx="1930833" cy="4085817"/>
            <a:chOff x="2464997" y="1553898"/>
            <a:chExt cx="1930833" cy="4085817"/>
          </a:xfrm>
        </p:grpSpPr>
        <p:sp>
          <p:nvSpPr>
            <p:cNvPr id="39" name="Rectangle 38">
              <a:extLst>
                <a:ext uri="{FF2B5EF4-FFF2-40B4-BE49-F238E27FC236}">
                  <a16:creationId xmlns:a16="http://schemas.microsoft.com/office/drawing/2014/main" id="{C1193F6A-8A88-99BE-DC4D-F1418601C1DB}"/>
                </a:ext>
              </a:extLst>
            </p:cNvPr>
            <p:cNvSpPr/>
            <p:nvPr/>
          </p:nvSpPr>
          <p:spPr>
            <a:xfrm>
              <a:off x="2464997" y="1553898"/>
              <a:ext cx="1930833" cy="4085817"/>
            </a:xfrm>
            <a:prstGeom prst="rect">
              <a:avLst/>
            </a:prstGeom>
            <a:solidFill>
              <a:schemeClr val="accent5">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endParaRPr>
            </a:p>
          </p:txBody>
        </p:sp>
        <p:sp>
          <p:nvSpPr>
            <p:cNvPr id="40" name="TextBox 12">
              <a:extLst>
                <a:ext uri="{FF2B5EF4-FFF2-40B4-BE49-F238E27FC236}">
                  <a16:creationId xmlns:a16="http://schemas.microsoft.com/office/drawing/2014/main" id="{0FEB6224-C641-EB5D-BE0B-BF0E563C42DC}"/>
                </a:ext>
              </a:extLst>
            </p:cNvPr>
            <p:cNvSpPr txBox="1"/>
            <p:nvPr/>
          </p:nvSpPr>
          <p:spPr>
            <a:xfrm>
              <a:off x="2683893" y="2061307"/>
              <a:ext cx="663964" cy="1154162"/>
            </a:xfrm>
            <a:prstGeom prst="rect">
              <a:avLst/>
            </a:prstGeom>
            <a:noFill/>
          </p:spPr>
          <p:txBody>
            <a:bodyPr wrap="none" rtlCol="0" anchor="ctr" anchorCtr="0">
              <a:spAutoFit/>
            </a:bodyPr>
            <a:lstStyle/>
            <a:p>
              <a:r>
                <a:rPr lang="en-US" sz="6900" b="1" dirty="0">
                  <a:solidFill>
                    <a:schemeClr val="bg1"/>
                  </a:solidFill>
                  <a:latin typeface="Oracle Sans Extra Bold" panose="020B0503020204020204" pitchFamily="34" charset="0"/>
                  <a:ea typeface="League Spartan" charset="0"/>
                  <a:cs typeface="Oracle Sans Extra Bold" panose="020B0503020204020204" pitchFamily="34" charset="0"/>
                </a:rPr>
                <a:t>3</a:t>
              </a:r>
            </a:p>
          </p:txBody>
        </p:sp>
        <p:sp>
          <p:nvSpPr>
            <p:cNvPr id="42" name="Subtitle 2">
              <a:extLst>
                <a:ext uri="{FF2B5EF4-FFF2-40B4-BE49-F238E27FC236}">
                  <a16:creationId xmlns:a16="http://schemas.microsoft.com/office/drawing/2014/main" id="{1556E17A-B3A6-5250-0D8E-D32B750CCB6D}"/>
                </a:ext>
              </a:extLst>
            </p:cNvPr>
            <p:cNvSpPr txBox="1">
              <a:spLocks/>
            </p:cNvSpPr>
            <p:nvPr/>
          </p:nvSpPr>
          <p:spPr>
            <a:xfrm>
              <a:off x="2683892" y="3221652"/>
              <a:ext cx="1493041" cy="2198102"/>
            </a:xfrm>
            <a:prstGeom prst="rect">
              <a:avLst/>
            </a:prstGeom>
          </p:spPr>
          <p:txBody>
            <a:bodyPr vert="horz" wrap="square" lIns="45720" tIns="22860" rIns="45720" bIns="22860" rtlCol="0" anchor="t">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1750"/>
                </a:lnSpc>
              </a:pPr>
              <a:r>
                <a:rPr lang="en-US" sz="1600" b="1" dirty="0">
                  <a:solidFill>
                    <a:schemeClr val="bg1"/>
                  </a:solidFill>
                  <a:latin typeface="Oracle Sans Extra Bold" panose="020B0503020204020204" pitchFamily="34" charset="0"/>
                  <a:ea typeface="League Spartan" charset="0"/>
                  <a:cs typeface="Oracle Sans Extra Bold" panose="020B0503020204020204" pitchFamily="34" charset="0"/>
                </a:rPr>
                <a:t>Group Replication</a:t>
              </a:r>
            </a:p>
            <a:p>
              <a:pPr algn="l">
                <a:lnSpc>
                  <a:spcPts val="1750"/>
                </a:lnSpc>
              </a:pPr>
              <a:endParaRPr lang="en-US" sz="1600" b="1" dirty="0">
                <a:solidFill>
                  <a:schemeClr val="bg1"/>
                </a:solidFill>
                <a:latin typeface="Oracle Sans Extra Bold" panose="020B0503020204020204" pitchFamily="34" charset="0"/>
                <a:ea typeface="League Spartan" charset="0"/>
                <a:cs typeface="Oracle Sans Extra Bold" panose="020B0503020204020204" pitchFamily="34" charset="0"/>
              </a:endParaRPr>
            </a:p>
            <a:p>
              <a:pPr algn="l">
                <a:lnSpc>
                  <a:spcPts val="1750"/>
                </a:lnSpc>
              </a:pPr>
              <a:r>
                <a:rPr lang="en-IN" sz="1200" dirty="0">
                  <a:solidFill>
                    <a:schemeClr val="bg1"/>
                  </a:solidFill>
                  <a:latin typeface="Oracle Sans Light" panose="020B0403020204020204" pitchFamily="34" charset="0"/>
                  <a:cs typeface="Oracle Sans Light" panose="020B0403020204020204" pitchFamily="34" charset="0"/>
                </a:rPr>
                <a:t>A synchronous replication mechanism ensuring data consistency between instances.</a:t>
              </a:r>
              <a:endParaRPr lang="en-US" sz="1200" dirty="0">
                <a:solidFill>
                  <a:schemeClr val="bg1"/>
                </a:solidFill>
                <a:latin typeface="Oracle Sans Light" panose="020B0403020204020204" pitchFamily="34" charset="0"/>
                <a:ea typeface="Lato Light" panose="020F0502020204030203" pitchFamily="34" charset="0"/>
                <a:cs typeface="Oracle Sans Light" panose="020B0403020204020204" pitchFamily="34" charset="0"/>
              </a:endParaRPr>
            </a:p>
          </p:txBody>
        </p:sp>
        <p:pic>
          <p:nvPicPr>
            <p:cNvPr id="76" name="Image 75">
              <a:extLst>
                <a:ext uri="{FF2B5EF4-FFF2-40B4-BE49-F238E27FC236}">
                  <a16:creationId xmlns:a16="http://schemas.microsoft.com/office/drawing/2014/main" id="{69616023-19E5-25C8-BFF9-6948620AC111}"/>
                </a:ext>
              </a:extLst>
            </p:cNvPr>
            <p:cNvPicPr>
              <a:picLocks noChangeAspect="1"/>
            </p:cNvPicPr>
            <p:nvPr/>
          </p:nvPicPr>
          <p:blipFill>
            <a:blip r:embed="rId2"/>
            <a:stretch>
              <a:fillRect/>
            </a:stretch>
          </p:blipFill>
          <p:spPr>
            <a:xfrm>
              <a:off x="3357416" y="1574643"/>
              <a:ext cx="939800" cy="927100"/>
            </a:xfrm>
            <a:prstGeom prst="rect">
              <a:avLst/>
            </a:prstGeom>
          </p:spPr>
        </p:pic>
      </p:grpSp>
      <p:sp>
        <p:nvSpPr>
          <p:cNvPr id="4" name="Text Placeholder 2">
            <a:extLst>
              <a:ext uri="{FF2B5EF4-FFF2-40B4-BE49-F238E27FC236}">
                <a16:creationId xmlns:a16="http://schemas.microsoft.com/office/drawing/2014/main" id="{039990C1-BD07-DF69-4A72-12AC89EA7D55}"/>
              </a:ext>
            </a:extLst>
          </p:cNvPr>
          <p:cNvSpPr txBox="1">
            <a:spLocks/>
          </p:cNvSpPr>
          <p:nvPr/>
        </p:nvSpPr>
        <p:spPr>
          <a:xfrm>
            <a:off x="556260" y="749508"/>
            <a:ext cx="10671048" cy="330540"/>
          </a:xfrm>
          <a:prstGeom prst="rect">
            <a:avLst/>
          </a:prstGeom>
        </p:spPr>
        <p:txBody>
          <a:bodyPr vert="horz" lIns="0" tIns="0" rIns="0" bIns="0" rtlCol="0" anchor="ctr"/>
          <a:lstStyle>
            <a:defPPr>
              <a:defRPr lang="en-US"/>
            </a:defPPr>
            <a:lvl1pPr marL="0" algn="l" defTabSz="914400" rtl="0" eaLnBrk="1" latinLnBrk="0" hangingPunct="1">
              <a:defRPr sz="900" kern="1200">
                <a:solidFill>
                  <a:srgbClr val="8B858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t>Group Replication : requirements</a:t>
            </a:r>
          </a:p>
        </p:txBody>
      </p:sp>
      <p:sp>
        <p:nvSpPr>
          <p:cNvPr id="6" name="ZoneTexte 5">
            <a:extLst>
              <a:ext uri="{FF2B5EF4-FFF2-40B4-BE49-F238E27FC236}">
                <a16:creationId xmlns:a16="http://schemas.microsoft.com/office/drawing/2014/main" id="{7F778063-FF6A-C39C-7977-D4C8F0AA5741}"/>
              </a:ext>
            </a:extLst>
          </p:cNvPr>
          <p:cNvSpPr txBox="1"/>
          <p:nvPr/>
        </p:nvSpPr>
        <p:spPr>
          <a:xfrm>
            <a:off x="3097603" y="1535481"/>
            <a:ext cx="8412480" cy="3785652"/>
          </a:xfrm>
          <a:prstGeom prst="rect">
            <a:avLst/>
          </a:prstGeom>
          <a:noFill/>
        </p:spPr>
        <p:txBody>
          <a:bodyPr wrap="square" rtlCol="0">
            <a:spAutoFit/>
          </a:bodyPr>
          <a:lstStyle/>
          <a:p>
            <a:endParaRPr lang="fr-FR" sz="1600" dirty="0"/>
          </a:p>
          <a:p>
            <a:r>
              <a:rPr lang="fr-FR" sz="1600" b="1" dirty="0"/>
              <a:t>✅ </a:t>
            </a:r>
            <a:r>
              <a:rPr lang="fr-FR" sz="1600" dirty="0" err="1"/>
              <a:t>InnoDB</a:t>
            </a:r>
            <a:r>
              <a:rPr lang="fr-FR" sz="1600" dirty="0"/>
              <a:t> </a:t>
            </a:r>
            <a:r>
              <a:rPr lang="fr-FR" sz="1600" dirty="0" err="1"/>
              <a:t>only</a:t>
            </a:r>
            <a:r>
              <a:rPr lang="fr-FR" sz="1600" dirty="0"/>
              <a:t> tables</a:t>
            </a:r>
          </a:p>
          <a:p>
            <a:endParaRPr lang="fr-FR" sz="1600" dirty="0"/>
          </a:p>
          <a:p>
            <a:r>
              <a:rPr lang="fr-FR" sz="1600" b="1" dirty="0"/>
              <a:t>✅ </a:t>
            </a:r>
            <a:r>
              <a:rPr lang="fr-FR" sz="1600" dirty="0" err="1"/>
              <a:t>Primary</a:t>
            </a:r>
            <a:r>
              <a:rPr lang="fr-FR" sz="1600" dirty="0"/>
              <a:t> key </a:t>
            </a:r>
            <a:r>
              <a:rPr lang="fr-FR" sz="1600" dirty="0" err="1"/>
              <a:t>is</a:t>
            </a:r>
            <a:r>
              <a:rPr lang="fr-FR" sz="1600" dirty="0"/>
              <a:t> </a:t>
            </a:r>
            <a:r>
              <a:rPr lang="fr-FR" sz="1600" dirty="0" err="1"/>
              <a:t>required</a:t>
            </a:r>
            <a:r>
              <a:rPr lang="fr-FR" sz="1600" dirty="0"/>
              <a:t> on </a:t>
            </a:r>
            <a:r>
              <a:rPr lang="fr-FR" sz="1600" dirty="0" err="1"/>
              <a:t>every</a:t>
            </a:r>
            <a:r>
              <a:rPr lang="fr-FR" sz="1600" dirty="0"/>
              <a:t> table</a:t>
            </a:r>
          </a:p>
          <a:p>
            <a:endParaRPr lang="fr-FR" sz="1600" dirty="0"/>
          </a:p>
          <a:p>
            <a:r>
              <a:rPr lang="fr-FR" sz="1600" dirty="0"/>
              <a:t>         - Invisible </a:t>
            </a:r>
            <a:r>
              <a:rPr lang="fr-FR" sz="1600" dirty="0" err="1"/>
              <a:t>columns</a:t>
            </a:r>
            <a:r>
              <a:rPr lang="fr-FR" sz="1600" dirty="0"/>
              <a:t> </a:t>
            </a:r>
            <a:r>
              <a:rPr lang="fr-FR" sz="1600" dirty="0" err="1"/>
              <a:t>may</a:t>
            </a:r>
            <a:r>
              <a:rPr lang="fr-FR" sz="1600" dirty="0"/>
              <a:t> have </a:t>
            </a:r>
            <a:r>
              <a:rPr lang="fr-FR" sz="1600" dirty="0" err="1"/>
              <a:t>Primary</a:t>
            </a:r>
            <a:r>
              <a:rPr lang="fr-FR" sz="1600" dirty="0"/>
              <a:t> Key/Unique Index</a:t>
            </a:r>
          </a:p>
          <a:p>
            <a:endParaRPr lang="fr-FR" sz="1600" dirty="0"/>
          </a:p>
          <a:p>
            <a:r>
              <a:rPr lang="fr-FR" sz="1600" dirty="0"/>
              <a:t>        - </a:t>
            </a:r>
            <a:r>
              <a:rPr lang="fr-FR" sz="1600" dirty="0" err="1"/>
              <a:t>Generated</a:t>
            </a:r>
            <a:r>
              <a:rPr lang="fr-FR" sz="1600" dirty="0"/>
              <a:t> Invisible </a:t>
            </a:r>
            <a:r>
              <a:rPr lang="fr-FR" sz="1600" dirty="0" err="1"/>
              <a:t>Primary</a:t>
            </a:r>
            <a:r>
              <a:rPr lang="fr-FR" sz="1600" dirty="0"/>
              <a:t> Key mode (GIPK) </a:t>
            </a:r>
            <a:r>
              <a:rPr lang="fr-FR" sz="1600" dirty="0" err="1"/>
              <a:t>automatically</a:t>
            </a:r>
            <a:r>
              <a:rPr lang="fr-FR" sz="1600" dirty="0"/>
              <a:t> </a:t>
            </a:r>
            <a:r>
              <a:rPr lang="fr-FR" sz="1600" dirty="0" err="1"/>
              <a:t>adds</a:t>
            </a:r>
            <a:r>
              <a:rPr lang="fr-FR" sz="1600" dirty="0"/>
              <a:t> invisible </a:t>
            </a:r>
            <a:r>
              <a:rPr lang="fr-FR" sz="1600" dirty="0" err="1"/>
              <a:t>columns</a:t>
            </a:r>
            <a:r>
              <a:rPr lang="fr-FR" sz="1600" dirty="0"/>
              <a:t> </a:t>
            </a:r>
          </a:p>
          <a:p>
            <a:r>
              <a:rPr lang="fr-FR" sz="1600" dirty="0"/>
              <a:t>           </a:t>
            </a:r>
            <a:r>
              <a:rPr lang="fr-FR" sz="1600" dirty="0" err="1"/>
              <a:t>with</a:t>
            </a:r>
            <a:r>
              <a:rPr lang="fr-FR" sz="1600" dirty="0"/>
              <a:t> PK on tables </a:t>
            </a:r>
            <a:r>
              <a:rPr lang="fr-FR" sz="1600" dirty="0" err="1"/>
              <a:t>created</a:t>
            </a:r>
            <a:r>
              <a:rPr lang="fr-FR" sz="1600" dirty="0"/>
              <a:t> </a:t>
            </a:r>
            <a:r>
              <a:rPr lang="fr-FR" sz="1600" dirty="0" err="1"/>
              <a:t>without</a:t>
            </a:r>
            <a:r>
              <a:rPr lang="fr-FR" sz="1600" dirty="0"/>
              <a:t> an explicit </a:t>
            </a:r>
            <a:r>
              <a:rPr lang="fr-FR" sz="1600" dirty="0" err="1"/>
              <a:t>primary</a:t>
            </a:r>
            <a:r>
              <a:rPr lang="fr-FR" sz="1600" dirty="0"/>
              <a:t> key</a:t>
            </a:r>
          </a:p>
          <a:p>
            <a:endParaRPr lang="fr-FR" sz="1600" dirty="0"/>
          </a:p>
          <a:p>
            <a:r>
              <a:rPr lang="fr-FR" sz="1600" b="1" dirty="0"/>
              <a:t>✅ </a:t>
            </a:r>
            <a:r>
              <a:rPr lang="fr-FR" sz="1600" dirty="0" err="1"/>
              <a:t>Binary</a:t>
            </a:r>
            <a:r>
              <a:rPr lang="fr-FR" sz="1600" dirty="0"/>
              <a:t> Logs active (ROW)</a:t>
            </a:r>
          </a:p>
          <a:p>
            <a:endParaRPr lang="fr-FR" sz="1600" b="1" dirty="0"/>
          </a:p>
          <a:p>
            <a:r>
              <a:rPr lang="fr-FR" sz="1600" b="1" dirty="0"/>
              <a:t>✅ </a:t>
            </a:r>
            <a:r>
              <a:rPr lang="fr-FR" sz="1600" dirty="0"/>
              <a:t>Global Transaction </a:t>
            </a:r>
            <a:r>
              <a:rPr lang="fr-FR" sz="1600" dirty="0" err="1"/>
              <a:t>Identifiers</a:t>
            </a:r>
            <a:r>
              <a:rPr lang="fr-FR" sz="1600" dirty="0"/>
              <a:t> (GTID) </a:t>
            </a:r>
            <a:r>
              <a:rPr lang="fr-FR" sz="1600" dirty="0" err="1"/>
              <a:t>turned</a:t>
            </a:r>
            <a:r>
              <a:rPr lang="fr-FR" sz="1600" dirty="0"/>
              <a:t> on</a:t>
            </a:r>
          </a:p>
          <a:p>
            <a:endParaRPr lang="fr-FR" sz="1600" dirty="0"/>
          </a:p>
          <a:p>
            <a:r>
              <a:rPr lang="fr-FR" sz="1600" b="1" dirty="0"/>
              <a:t>✅ </a:t>
            </a:r>
            <a:r>
              <a:rPr lang="fr-FR" sz="1600" dirty="0"/>
              <a:t>3, 5, 7 or 9 </a:t>
            </a:r>
            <a:r>
              <a:rPr lang="fr-FR" sz="1600" dirty="0" err="1"/>
              <a:t>nodes</a:t>
            </a:r>
            <a:endParaRPr lang="fr-FR" sz="1600" dirty="0"/>
          </a:p>
        </p:txBody>
      </p:sp>
    </p:spTree>
    <p:extLst>
      <p:ext uri="{BB962C8B-B14F-4D97-AF65-F5344CB8AC3E}">
        <p14:creationId xmlns:p14="http://schemas.microsoft.com/office/powerpoint/2010/main" val="1127289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4BBE44-AF0D-2169-BA76-634E8E52C0B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F8A7B88-4B7D-54B6-2870-BA2CAEEC4F4B}"/>
              </a:ext>
            </a:extLst>
          </p:cNvPr>
          <p:cNvSpPr>
            <a:spLocks noGrp="1"/>
          </p:cNvSpPr>
          <p:nvPr>
            <p:ph type="title"/>
          </p:nvPr>
        </p:nvSpPr>
        <p:spPr/>
        <p:txBody>
          <a:bodyPr/>
          <a:lstStyle/>
          <a:p>
            <a:r>
              <a:rPr lang="en-US" dirty="0"/>
              <a:t>Emmanuel COLUSSI</a:t>
            </a:r>
          </a:p>
        </p:txBody>
      </p:sp>
      <p:sp>
        <p:nvSpPr>
          <p:cNvPr id="6" name="Footer Placeholder 5">
            <a:extLst>
              <a:ext uri="{FF2B5EF4-FFF2-40B4-BE49-F238E27FC236}">
                <a16:creationId xmlns:a16="http://schemas.microsoft.com/office/drawing/2014/main" id="{F217FAFB-1411-16ED-635D-98CE2E35F166}"/>
              </a:ext>
            </a:extLst>
          </p:cNvPr>
          <p:cNvSpPr>
            <a:spLocks noGrp="1"/>
          </p:cNvSpPr>
          <p:nvPr>
            <p:ph type="ftr" sz="quarter" idx="46"/>
          </p:nvPr>
        </p:nvSpPr>
        <p:spPr/>
        <p:txBody>
          <a:bodyPr/>
          <a:lstStyle/>
          <a:p>
            <a:r>
              <a:rPr lang="en-US" dirty="0"/>
              <a:t>Copyright © 2025 Oracle </a:t>
            </a:r>
          </a:p>
        </p:txBody>
      </p:sp>
      <p:sp>
        <p:nvSpPr>
          <p:cNvPr id="5" name="Slide Number Placeholder 4">
            <a:extLst>
              <a:ext uri="{FF2B5EF4-FFF2-40B4-BE49-F238E27FC236}">
                <a16:creationId xmlns:a16="http://schemas.microsoft.com/office/drawing/2014/main" id="{FF779855-9D43-D397-D96E-B4DA240E66BA}"/>
              </a:ext>
            </a:extLst>
          </p:cNvPr>
          <p:cNvSpPr>
            <a:spLocks noGrp="1"/>
          </p:cNvSpPr>
          <p:nvPr>
            <p:ph type="sldNum" sz="quarter" idx="47"/>
          </p:nvPr>
        </p:nvSpPr>
        <p:spPr/>
        <p:txBody>
          <a:bodyPr/>
          <a:lstStyle/>
          <a:p>
            <a:fld id="{345D60D9-5372-5F40-9443-0F9AE5BDC3C8}" type="slidenum">
              <a:rPr lang="en-US" smtClean="0"/>
              <a:pPr/>
              <a:t>2</a:t>
            </a:fld>
            <a:endParaRPr lang="en-US" dirty="0"/>
          </a:p>
        </p:txBody>
      </p:sp>
      <p:pic>
        <p:nvPicPr>
          <p:cNvPr id="8" name="Picture Placeholder 84">
            <a:extLst>
              <a:ext uri="{FF2B5EF4-FFF2-40B4-BE49-F238E27FC236}">
                <a16:creationId xmlns:a16="http://schemas.microsoft.com/office/drawing/2014/main" id="{441A33C2-6F1A-B6A7-C20A-E16FB6B46676}"/>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85" r="85"/>
          <a:stretch/>
        </p:blipFill>
        <p:spPr>
          <a:xfrm>
            <a:off x="10435620" y="3476901"/>
            <a:ext cx="929788" cy="929788"/>
          </a:xfrm>
          <a:prstGeom prst="rect">
            <a:avLst/>
          </a:prstGeom>
        </p:spPr>
      </p:pic>
      <p:sp>
        <p:nvSpPr>
          <p:cNvPr id="15" name="Espace réservé du texte 14">
            <a:extLst>
              <a:ext uri="{FF2B5EF4-FFF2-40B4-BE49-F238E27FC236}">
                <a16:creationId xmlns:a16="http://schemas.microsoft.com/office/drawing/2014/main" id="{433FFE47-ED58-1AC2-59DC-81F782C0A67D}"/>
              </a:ext>
            </a:extLst>
          </p:cNvPr>
          <p:cNvSpPr>
            <a:spLocks noGrp="1"/>
          </p:cNvSpPr>
          <p:nvPr>
            <p:ph type="body" sz="quarter" idx="43"/>
          </p:nvPr>
        </p:nvSpPr>
        <p:spPr>
          <a:xfrm>
            <a:off x="762000" y="1609724"/>
            <a:ext cx="6814457" cy="4505325"/>
          </a:xfrm>
        </p:spPr>
        <p:txBody>
          <a:bodyPr/>
          <a:lstStyle/>
          <a:p>
            <a:pPr indent="0">
              <a:buClr>
                <a:schemeClr val="bg2">
                  <a:lumMod val="50000"/>
                </a:schemeClr>
              </a:buClr>
              <a:buNone/>
            </a:pPr>
            <a:r>
              <a:rPr lang="sv-SE" sz="2000" b="1" dirty="0" err="1"/>
              <a:t>Architecte</a:t>
            </a:r>
            <a:r>
              <a:rPr lang="sv-SE" sz="2000" b="1" dirty="0"/>
              <a:t> Solutions </a:t>
            </a:r>
            <a:r>
              <a:rPr lang="sv-SE" sz="2000" b="1" dirty="0" err="1"/>
              <a:t>MySQL</a:t>
            </a:r>
            <a:r>
              <a:rPr lang="sv-SE" sz="2000" b="1" dirty="0"/>
              <a:t> </a:t>
            </a:r>
            <a:r>
              <a:rPr lang="sv-SE" sz="2000" b="1" dirty="0" err="1"/>
              <a:t>chez</a:t>
            </a:r>
            <a:r>
              <a:rPr lang="sv-SE" sz="2000" b="1" dirty="0"/>
              <a:t> Oracle</a:t>
            </a:r>
          </a:p>
          <a:p>
            <a:pPr indent="0">
              <a:buClr>
                <a:schemeClr val="bg2">
                  <a:lumMod val="50000"/>
                </a:schemeClr>
              </a:buClr>
              <a:buNone/>
            </a:pPr>
            <a:endParaRPr lang="sv-SE" sz="2000" dirty="0"/>
          </a:p>
          <a:p>
            <a:pPr indent="0">
              <a:buClr>
                <a:schemeClr val="bg2">
                  <a:lumMod val="50000"/>
                </a:schemeClr>
              </a:buClr>
              <a:buNone/>
            </a:pPr>
            <a:r>
              <a:rPr lang="fr-CH" sz="1400" dirty="0"/>
              <a:t>25 ans d’expérience dans la conception et la mise en œuvre de solutions complexes et hautement disponibles, dans des secteurs tels que la santé, les télécommunications, l’assurance, la finance et la défense.</a:t>
            </a:r>
          </a:p>
          <a:p>
            <a:pPr indent="0">
              <a:buClr>
                <a:schemeClr val="bg2">
                  <a:lumMod val="50000"/>
                </a:schemeClr>
              </a:buClr>
              <a:buNone/>
            </a:pPr>
            <a:r>
              <a:rPr lang="fr-CH" sz="1400" dirty="0"/>
              <a:t>Spécialisé dans les architectures cloud-native, les déploiements sur </a:t>
            </a:r>
            <a:r>
              <a:rPr lang="fr-CH" sz="1400" dirty="0" err="1"/>
              <a:t>Kubernetes</a:t>
            </a:r>
            <a:r>
              <a:rPr lang="fr-CH" sz="1400" dirty="0"/>
              <a:t>, et passionné par la programmation en Go.</a:t>
            </a:r>
          </a:p>
          <a:p>
            <a:pPr indent="0">
              <a:buClr>
                <a:schemeClr val="bg2">
                  <a:lumMod val="50000"/>
                </a:schemeClr>
              </a:buClr>
              <a:buNone/>
            </a:pPr>
            <a:endParaRPr lang="en-US" sz="2000" dirty="0">
              <a:solidFill>
                <a:schemeClr val="bg2">
                  <a:lumMod val="25000"/>
                </a:schemeClr>
              </a:solidFill>
            </a:endParaRPr>
          </a:p>
          <a:p>
            <a:pPr indent="0">
              <a:buClr>
                <a:schemeClr val="bg2">
                  <a:lumMod val="50000"/>
                </a:schemeClr>
              </a:buClr>
              <a:buNone/>
            </a:pPr>
            <a:r>
              <a:rPr lang="sv-SE" sz="2000" dirty="0"/>
              <a:t>📂 Mes </a:t>
            </a:r>
            <a:r>
              <a:rPr lang="sv-SE" sz="2000" dirty="0" err="1"/>
              <a:t>webinars</a:t>
            </a:r>
            <a:r>
              <a:rPr lang="sv-SE" sz="2000" dirty="0"/>
              <a:t> sur </a:t>
            </a:r>
            <a:r>
              <a:rPr lang="sv-SE" sz="2000" dirty="0" err="1"/>
              <a:t>GitHub</a:t>
            </a:r>
            <a:r>
              <a:rPr lang="sv-SE" sz="2000" dirty="0"/>
              <a:t> :</a:t>
            </a:r>
            <a:r>
              <a:rPr lang="sv-SE" sz="2000" dirty="0">
                <a:solidFill>
                  <a:schemeClr val="bg2">
                    <a:lumMod val="25000"/>
                  </a:schemeClr>
                </a:solidFill>
              </a:rPr>
              <a:t>::  </a:t>
            </a:r>
            <a:r>
              <a:rPr lang="sv-SE" sz="2000" dirty="0">
                <a:solidFill>
                  <a:schemeClr val="bg2">
                    <a:lumMod val="25000"/>
                  </a:schemeClr>
                </a:solidFill>
                <a:hlinkClick r:id="rId4"/>
              </a:rPr>
              <a:t>https://github.com/colussim/webinar</a:t>
            </a:r>
            <a:endParaRPr lang="sv-SE" sz="2000" dirty="0">
              <a:solidFill>
                <a:schemeClr val="bg2">
                  <a:lumMod val="25000"/>
                </a:schemeClr>
              </a:solidFill>
            </a:endParaRPr>
          </a:p>
          <a:p>
            <a:pPr indent="0">
              <a:buClr>
                <a:schemeClr val="bg2">
                  <a:lumMod val="50000"/>
                </a:schemeClr>
              </a:buClr>
              <a:buNone/>
            </a:pPr>
            <a:endParaRPr lang="sv-SE" sz="2000" dirty="0">
              <a:solidFill>
                <a:schemeClr val="bg2">
                  <a:lumMod val="25000"/>
                </a:schemeClr>
              </a:solidFill>
            </a:endParaRPr>
          </a:p>
          <a:p>
            <a:pPr indent="0">
              <a:buClr>
                <a:schemeClr val="bg2">
                  <a:lumMod val="50000"/>
                </a:schemeClr>
              </a:buClr>
              <a:buNone/>
            </a:pPr>
            <a:r>
              <a:rPr lang="sv-SE" sz="2000" dirty="0"/>
              <a:t>🤝 </a:t>
            </a:r>
            <a:r>
              <a:rPr lang="sv-SE" sz="2000" dirty="0" err="1"/>
              <a:t>Restons</a:t>
            </a:r>
            <a:r>
              <a:rPr lang="sv-SE" sz="2000" dirty="0"/>
              <a:t> en </a:t>
            </a:r>
            <a:r>
              <a:rPr lang="sv-SE" sz="2000" dirty="0" err="1"/>
              <a:t>contact</a:t>
            </a:r>
            <a:r>
              <a:rPr lang="sv-SE" sz="2000" dirty="0"/>
              <a:t> :</a:t>
            </a:r>
          </a:p>
          <a:p>
            <a:pPr lvl="1">
              <a:buClr>
                <a:schemeClr val="bg2">
                  <a:lumMod val="50000"/>
                </a:schemeClr>
              </a:buClr>
            </a:pPr>
            <a:r>
              <a:rPr lang="sv-SE" sz="1600" dirty="0" err="1">
                <a:cs typeface="Oracle Sans Light" panose="020B0403020204020204" pitchFamily="34" charset="0"/>
              </a:rPr>
              <a:t>https</a:t>
            </a:r>
            <a:r>
              <a:rPr lang="sv-SE" sz="1600" dirty="0">
                <a:cs typeface="Oracle Sans Light" panose="020B0403020204020204" pitchFamily="34" charset="0"/>
              </a:rPr>
              <a:t>://</a:t>
            </a:r>
            <a:r>
              <a:rPr lang="sv-SE" sz="1600" dirty="0" err="1">
                <a:cs typeface="Oracle Sans Light" panose="020B0403020204020204" pitchFamily="34" charset="0"/>
              </a:rPr>
              <a:t>www.linkedin.com</a:t>
            </a:r>
            <a:r>
              <a:rPr lang="sv-SE" sz="1600" dirty="0">
                <a:cs typeface="Oracle Sans Light" panose="020B0403020204020204" pitchFamily="34" charset="0"/>
              </a:rPr>
              <a:t>/in/emmanuel-colussi-b8b29113/</a:t>
            </a:r>
            <a:endParaRPr lang="fr-FR" dirty="0"/>
          </a:p>
        </p:txBody>
      </p:sp>
      <p:pic>
        <p:nvPicPr>
          <p:cNvPr id="16" name="Image 15">
            <a:extLst>
              <a:ext uri="{FF2B5EF4-FFF2-40B4-BE49-F238E27FC236}">
                <a16:creationId xmlns:a16="http://schemas.microsoft.com/office/drawing/2014/main" id="{D22C48D8-6653-19FA-A467-FFB78D68378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16310" y="1601248"/>
            <a:ext cx="2248258" cy="2340547"/>
          </a:xfrm>
          <a:prstGeom prst="rect">
            <a:avLst/>
          </a:prstGeom>
        </p:spPr>
      </p:pic>
    </p:spTree>
    <p:extLst>
      <p:ext uri="{BB962C8B-B14F-4D97-AF65-F5344CB8AC3E}">
        <p14:creationId xmlns:p14="http://schemas.microsoft.com/office/powerpoint/2010/main" val="2823540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B48B91-F02D-6435-ABA5-EB452CFE2289}"/>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7F48C9B-F484-C42F-D273-ECC067AF9010}"/>
              </a:ext>
            </a:extLst>
          </p:cNvPr>
          <p:cNvSpPr>
            <a:spLocks noGrp="1"/>
          </p:cNvSpPr>
          <p:nvPr>
            <p:ph type="sldNum" sz="quarter" idx="12"/>
          </p:nvPr>
        </p:nvSpPr>
        <p:spPr>
          <a:xfrm>
            <a:off x="762000" y="6423660"/>
            <a:ext cx="365760" cy="365760"/>
          </a:xfrm>
        </p:spPr>
        <p:txBody>
          <a:bodyPr/>
          <a:lstStyle/>
          <a:p>
            <a:fld id="{345D60D9-5372-5F40-9443-0F9AE5BDC3C8}" type="slidenum">
              <a:rPr lang="en-US" smtClean="0"/>
              <a:pPr/>
              <a:t>20</a:t>
            </a:fld>
            <a:endParaRPr lang="en-US" dirty="0"/>
          </a:p>
        </p:txBody>
      </p:sp>
      <p:sp>
        <p:nvSpPr>
          <p:cNvPr id="3" name="Footer Placeholder 2">
            <a:extLst>
              <a:ext uri="{FF2B5EF4-FFF2-40B4-BE49-F238E27FC236}">
                <a16:creationId xmlns:a16="http://schemas.microsoft.com/office/drawing/2014/main" id="{750D24D7-6049-510C-F994-50DE7E711264}"/>
              </a:ext>
            </a:extLst>
          </p:cNvPr>
          <p:cNvSpPr>
            <a:spLocks noGrp="1"/>
          </p:cNvSpPr>
          <p:nvPr>
            <p:ph type="ftr" sz="quarter" idx="11"/>
          </p:nvPr>
        </p:nvSpPr>
        <p:spPr>
          <a:xfrm>
            <a:off x="1127759" y="6423978"/>
            <a:ext cx="5745379" cy="365125"/>
          </a:xfrm>
        </p:spPr>
        <p:txBody>
          <a:bodyPr/>
          <a:lstStyle/>
          <a:p>
            <a:r>
              <a:rPr lang="en-US" dirty="0"/>
              <a:t>Copyright © 2025, Oracle and/or its affiliates  </a:t>
            </a:r>
          </a:p>
        </p:txBody>
      </p:sp>
      <p:sp>
        <p:nvSpPr>
          <p:cNvPr id="41" name="TextBox 13">
            <a:extLst>
              <a:ext uri="{FF2B5EF4-FFF2-40B4-BE49-F238E27FC236}">
                <a16:creationId xmlns:a16="http://schemas.microsoft.com/office/drawing/2014/main" id="{C4BEE1C7-E153-73D7-F9E3-EC7029062D42}"/>
              </a:ext>
            </a:extLst>
          </p:cNvPr>
          <p:cNvSpPr txBox="1"/>
          <p:nvPr/>
        </p:nvSpPr>
        <p:spPr>
          <a:xfrm>
            <a:off x="2683893" y="3382782"/>
            <a:ext cx="184731" cy="338554"/>
          </a:xfrm>
          <a:prstGeom prst="rect">
            <a:avLst/>
          </a:prstGeom>
          <a:noFill/>
        </p:spPr>
        <p:txBody>
          <a:bodyPr wrap="none" rtlCol="0" anchor="b" anchorCtr="0">
            <a:spAutoFit/>
          </a:bodyPr>
          <a:lstStyle/>
          <a:p>
            <a:endParaRPr lang="en-US" sz="1600" b="1" dirty="0">
              <a:solidFill>
                <a:schemeClr val="bg1"/>
              </a:solidFill>
              <a:latin typeface="Oracle Sans Extra Bold" panose="020B0503020204020204" pitchFamily="34" charset="0"/>
              <a:ea typeface="League Spartan" charset="0"/>
              <a:cs typeface="Oracle Sans Extra Bold" panose="020B0503020204020204" pitchFamily="34" charset="0"/>
            </a:endParaRPr>
          </a:p>
        </p:txBody>
      </p:sp>
      <p:sp>
        <p:nvSpPr>
          <p:cNvPr id="63" name="Title 1">
            <a:extLst>
              <a:ext uri="{FF2B5EF4-FFF2-40B4-BE49-F238E27FC236}">
                <a16:creationId xmlns:a16="http://schemas.microsoft.com/office/drawing/2014/main" id="{7C478BDF-23A6-7677-B56B-ED76CD186706}"/>
              </a:ext>
            </a:extLst>
          </p:cNvPr>
          <p:cNvSpPr txBox="1">
            <a:spLocks/>
          </p:cNvSpPr>
          <p:nvPr/>
        </p:nvSpPr>
        <p:spPr>
          <a:xfrm>
            <a:off x="425156" y="218220"/>
            <a:ext cx="10671048" cy="822960"/>
          </a:xfrm>
          <a:prstGeom prst="rect">
            <a:avLst/>
          </a:prstGeom>
        </p:spPr>
        <p:txBody>
          <a:bodyPr/>
          <a:lstStyle>
            <a:lvl1pPr algn="l" defTabSz="914400" rtl="0" eaLnBrk="1" latinLnBrk="0" hangingPunct="1">
              <a:lnSpc>
                <a:spcPct val="95000"/>
              </a:lnSpc>
              <a:spcBef>
                <a:spcPct val="0"/>
              </a:spcBef>
              <a:buNone/>
              <a:defRPr lang="en-US" sz="2400" b="1" i="0" kern="1200" baseline="0" dirty="0">
                <a:solidFill>
                  <a:schemeClr val="tx1"/>
                </a:solidFill>
                <a:latin typeface="+mn-lt"/>
                <a:ea typeface="+mn-ea"/>
                <a:cs typeface="+mj-cs"/>
              </a:defRPr>
            </a:lvl1pPr>
          </a:lstStyle>
          <a:p>
            <a:r>
              <a:rPr lang="fr-CH" dirty="0"/>
              <a:t>Building Blocks of MySQL </a:t>
            </a:r>
            <a:r>
              <a:rPr lang="fr-CH" dirty="0" err="1"/>
              <a:t>InnoDB</a:t>
            </a:r>
            <a:r>
              <a:rPr lang="fr-CH" dirty="0"/>
              <a:t> Cluster</a:t>
            </a:r>
          </a:p>
        </p:txBody>
      </p:sp>
      <p:grpSp>
        <p:nvGrpSpPr>
          <p:cNvPr id="81" name="Groupe 80">
            <a:extLst>
              <a:ext uri="{FF2B5EF4-FFF2-40B4-BE49-F238E27FC236}">
                <a16:creationId xmlns:a16="http://schemas.microsoft.com/office/drawing/2014/main" id="{2F95DB45-2BC3-B22B-EA45-FE514D22A71A}"/>
              </a:ext>
            </a:extLst>
          </p:cNvPr>
          <p:cNvGrpSpPr/>
          <p:nvPr/>
        </p:nvGrpSpPr>
        <p:grpSpPr>
          <a:xfrm>
            <a:off x="618413" y="1494841"/>
            <a:ext cx="1930833" cy="4114436"/>
            <a:chOff x="6487587" y="1525279"/>
            <a:chExt cx="1930833" cy="4114436"/>
          </a:xfrm>
        </p:grpSpPr>
        <p:grpSp>
          <p:nvGrpSpPr>
            <p:cNvPr id="48" name="Group 20">
              <a:extLst>
                <a:ext uri="{FF2B5EF4-FFF2-40B4-BE49-F238E27FC236}">
                  <a16:creationId xmlns:a16="http://schemas.microsoft.com/office/drawing/2014/main" id="{DBDA7786-828A-200F-4BF5-E829C9036862}"/>
                </a:ext>
              </a:extLst>
            </p:cNvPr>
            <p:cNvGrpSpPr/>
            <p:nvPr/>
          </p:nvGrpSpPr>
          <p:grpSpPr>
            <a:xfrm>
              <a:off x="6487587" y="1553898"/>
              <a:ext cx="1930833" cy="4085817"/>
              <a:chOff x="7314876" y="1898142"/>
              <a:chExt cx="1930833" cy="4085817"/>
            </a:xfrm>
          </p:grpSpPr>
          <p:sp>
            <p:nvSpPr>
              <p:cNvPr id="49" name="Rectangle 48">
                <a:extLst>
                  <a:ext uri="{FF2B5EF4-FFF2-40B4-BE49-F238E27FC236}">
                    <a16:creationId xmlns:a16="http://schemas.microsoft.com/office/drawing/2014/main" id="{481478A0-D986-7E80-9A7C-198D16BA8657}"/>
                  </a:ext>
                </a:extLst>
              </p:cNvPr>
              <p:cNvSpPr/>
              <p:nvPr/>
            </p:nvSpPr>
            <p:spPr>
              <a:xfrm>
                <a:off x="7314876" y="1898142"/>
                <a:ext cx="1930833" cy="4085817"/>
              </a:xfrm>
              <a:prstGeom prst="rect">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rgbClr val="67605B"/>
                  </a:solidFill>
                </a:endParaRPr>
              </a:p>
            </p:txBody>
          </p:sp>
          <p:sp>
            <p:nvSpPr>
              <p:cNvPr id="50" name="TextBox 22">
                <a:extLst>
                  <a:ext uri="{FF2B5EF4-FFF2-40B4-BE49-F238E27FC236}">
                    <a16:creationId xmlns:a16="http://schemas.microsoft.com/office/drawing/2014/main" id="{7533A333-58F4-4A29-66A2-A09433534C9F}"/>
                  </a:ext>
                </a:extLst>
              </p:cNvPr>
              <p:cNvSpPr txBox="1"/>
              <p:nvPr/>
            </p:nvSpPr>
            <p:spPr>
              <a:xfrm>
                <a:off x="7533772" y="2401078"/>
                <a:ext cx="758541" cy="1154162"/>
              </a:xfrm>
              <a:prstGeom prst="rect">
                <a:avLst/>
              </a:prstGeom>
              <a:noFill/>
            </p:spPr>
            <p:txBody>
              <a:bodyPr wrap="none" rtlCol="0" anchor="ctr" anchorCtr="0">
                <a:spAutoFit/>
              </a:bodyPr>
              <a:lstStyle/>
              <a:p>
                <a:r>
                  <a:rPr lang="en-US" sz="6900" b="1" dirty="0">
                    <a:solidFill>
                      <a:srgbClr val="67605B"/>
                    </a:solidFill>
                    <a:latin typeface="Oracle Sans Extra Bold" panose="020B0503020204020204" pitchFamily="34" charset="0"/>
                    <a:ea typeface="League Spartan" charset="0"/>
                    <a:cs typeface="Oracle Sans Extra Bold" panose="020B0503020204020204" pitchFamily="34" charset="0"/>
                  </a:rPr>
                  <a:t>4</a:t>
                </a:r>
              </a:p>
            </p:txBody>
          </p:sp>
          <p:sp>
            <p:nvSpPr>
              <p:cNvPr id="51" name="TextBox 23">
                <a:extLst>
                  <a:ext uri="{FF2B5EF4-FFF2-40B4-BE49-F238E27FC236}">
                    <a16:creationId xmlns:a16="http://schemas.microsoft.com/office/drawing/2014/main" id="{A2D1A688-068E-8F78-58ED-5A6E0997C3E0}"/>
                  </a:ext>
                </a:extLst>
              </p:cNvPr>
              <p:cNvSpPr txBox="1"/>
              <p:nvPr/>
            </p:nvSpPr>
            <p:spPr>
              <a:xfrm>
                <a:off x="7533772" y="3727026"/>
                <a:ext cx="184731" cy="338554"/>
              </a:xfrm>
              <a:prstGeom prst="rect">
                <a:avLst/>
              </a:prstGeom>
              <a:noFill/>
            </p:spPr>
            <p:txBody>
              <a:bodyPr wrap="none" rtlCol="0" anchor="b" anchorCtr="0">
                <a:spAutoFit/>
              </a:bodyPr>
              <a:lstStyle/>
              <a:p>
                <a:endParaRPr lang="en-US" sz="1600" b="1" dirty="0">
                  <a:solidFill>
                    <a:srgbClr val="67605B"/>
                  </a:solidFill>
                  <a:latin typeface="Oracle Sans Extra Bold" panose="020B0503020204020204" pitchFamily="34" charset="0"/>
                  <a:ea typeface="League Spartan" charset="0"/>
                  <a:cs typeface="Oracle Sans Extra Bold" panose="020B0503020204020204" pitchFamily="34" charset="0"/>
                </a:endParaRPr>
              </a:p>
            </p:txBody>
          </p:sp>
          <p:sp>
            <p:nvSpPr>
              <p:cNvPr id="52" name="Subtitle 2">
                <a:extLst>
                  <a:ext uri="{FF2B5EF4-FFF2-40B4-BE49-F238E27FC236}">
                    <a16:creationId xmlns:a16="http://schemas.microsoft.com/office/drawing/2014/main" id="{ECAB7094-0F17-A74B-209A-73B8AEC8B425}"/>
                  </a:ext>
                </a:extLst>
              </p:cNvPr>
              <p:cNvSpPr txBox="1">
                <a:spLocks/>
              </p:cNvSpPr>
              <p:nvPr/>
            </p:nvSpPr>
            <p:spPr>
              <a:xfrm>
                <a:off x="7533771" y="3555240"/>
                <a:ext cx="1493041" cy="1262461"/>
              </a:xfrm>
              <a:prstGeom prst="rect">
                <a:avLst/>
              </a:prstGeom>
            </p:spPr>
            <p:txBody>
              <a:bodyPr vert="horz" wrap="square" lIns="45720" tIns="22860" rIns="45720" bIns="22860" rtlCol="0" anchor="t">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1750"/>
                  </a:lnSpc>
                </a:pPr>
                <a:r>
                  <a:rPr lang="en-US" sz="1600" b="1" dirty="0">
                    <a:solidFill>
                      <a:srgbClr val="67605B"/>
                    </a:solidFill>
                    <a:latin typeface="Oracle Sans Extra Bold" panose="020B0503020204020204" pitchFamily="34" charset="0"/>
                    <a:ea typeface="League Spartan" charset="0"/>
                    <a:cs typeface="Oracle Sans Extra Bold" panose="020B0503020204020204" pitchFamily="34" charset="0"/>
                  </a:rPr>
                  <a:t>MySQL Shell</a:t>
                </a:r>
              </a:p>
              <a:p>
                <a:pPr algn="l">
                  <a:lnSpc>
                    <a:spcPts val="1750"/>
                  </a:lnSpc>
                </a:pPr>
                <a:endParaRPr lang="en-IN" sz="1200" dirty="0">
                  <a:solidFill>
                    <a:srgbClr val="67605B"/>
                  </a:solidFill>
                  <a:latin typeface="Oracle Sans Light" panose="020B0403020204020204" pitchFamily="34" charset="0"/>
                  <a:cs typeface="Oracle Sans Light" panose="020B0403020204020204" pitchFamily="34" charset="0"/>
                </a:endParaRPr>
              </a:p>
              <a:p>
                <a:pPr algn="l">
                  <a:lnSpc>
                    <a:spcPts val="1750"/>
                  </a:lnSpc>
                </a:pPr>
                <a:r>
                  <a:rPr lang="en-IN" sz="1200" dirty="0">
                    <a:solidFill>
                      <a:srgbClr val="67605B"/>
                    </a:solidFill>
                    <a:latin typeface="Oracle Sans Light" panose="020B0403020204020204" pitchFamily="34" charset="0"/>
                    <a:cs typeface="Oracle Sans Light" panose="020B0403020204020204" pitchFamily="34" charset="0"/>
                  </a:rPr>
                  <a:t>Tool for managing and configuring the cluster.</a:t>
                </a:r>
                <a:endParaRPr lang="en-US" sz="1200" dirty="0">
                  <a:solidFill>
                    <a:srgbClr val="67605B"/>
                  </a:solidFill>
                  <a:latin typeface="Oracle Sans Light" panose="020B0403020204020204" pitchFamily="34" charset="0"/>
                  <a:ea typeface="Lato Light" panose="020F0502020204030203" pitchFamily="34" charset="0"/>
                  <a:cs typeface="Oracle Sans Light" panose="020B0403020204020204" pitchFamily="34" charset="0"/>
                </a:endParaRPr>
              </a:p>
            </p:txBody>
          </p:sp>
        </p:grpSp>
        <p:pic>
          <p:nvPicPr>
            <p:cNvPr id="80" name="Image 79">
              <a:extLst>
                <a:ext uri="{FF2B5EF4-FFF2-40B4-BE49-F238E27FC236}">
                  <a16:creationId xmlns:a16="http://schemas.microsoft.com/office/drawing/2014/main" id="{AE4F8B90-1400-98F8-7F9A-96CF1CA7042F}"/>
                </a:ext>
              </a:extLst>
            </p:cNvPr>
            <p:cNvPicPr>
              <a:picLocks noChangeAspect="1"/>
            </p:cNvPicPr>
            <p:nvPr/>
          </p:nvPicPr>
          <p:blipFill>
            <a:blip r:embed="rId2"/>
            <a:stretch>
              <a:fillRect/>
            </a:stretch>
          </p:blipFill>
          <p:spPr>
            <a:xfrm>
              <a:off x="7375970" y="1525279"/>
              <a:ext cx="939800" cy="927100"/>
            </a:xfrm>
            <a:prstGeom prst="rect">
              <a:avLst/>
            </a:prstGeom>
          </p:spPr>
        </p:pic>
      </p:grpSp>
      <p:sp>
        <p:nvSpPr>
          <p:cNvPr id="4" name="Text Placeholder 2">
            <a:extLst>
              <a:ext uri="{FF2B5EF4-FFF2-40B4-BE49-F238E27FC236}">
                <a16:creationId xmlns:a16="http://schemas.microsoft.com/office/drawing/2014/main" id="{6300B236-D082-B3B8-8F73-EF88F4F0E5A9}"/>
              </a:ext>
            </a:extLst>
          </p:cNvPr>
          <p:cNvSpPr txBox="1">
            <a:spLocks/>
          </p:cNvSpPr>
          <p:nvPr/>
        </p:nvSpPr>
        <p:spPr>
          <a:xfrm>
            <a:off x="556260" y="749508"/>
            <a:ext cx="10671048" cy="330540"/>
          </a:xfrm>
          <a:prstGeom prst="rect">
            <a:avLst/>
          </a:prstGeom>
        </p:spPr>
        <p:txBody>
          <a:bodyPr vert="horz" lIns="0" tIns="0" rIns="0" bIns="0" rtlCol="0" anchor="ctr"/>
          <a:lstStyle>
            <a:defPPr>
              <a:defRPr lang="en-US"/>
            </a:defPPr>
            <a:lvl1pPr marL="0" algn="l" defTabSz="914400" rtl="0" eaLnBrk="1" latinLnBrk="0" hangingPunct="1">
              <a:defRPr sz="900" kern="1200">
                <a:solidFill>
                  <a:srgbClr val="8B858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t>MySQL Shell</a:t>
            </a:r>
          </a:p>
        </p:txBody>
      </p:sp>
      <p:sp>
        <p:nvSpPr>
          <p:cNvPr id="5" name="ZoneTexte 4">
            <a:extLst>
              <a:ext uri="{FF2B5EF4-FFF2-40B4-BE49-F238E27FC236}">
                <a16:creationId xmlns:a16="http://schemas.microsoft.com/office/drawing/2014/main" id="{4350AD08-C464-360F-51FF-EE5E5A1CDC62}"/>
              </a:ext>
            </a:extLst>
          </p:cNvPr>
          <p:cNvSpPr txBox="1"/>
          <p:nvPr/>
        </p:nvSpPr>
        <p:spPr>
          <a:xfrm>
            <a:off x="2868624" y="1383756"/>
            <a:ext cx="8127036" cy="2031325"/>
          </a:xfrm>
          <a:prstGeom prst="rect">
            <a:avLst/>
          </a:prstGeom>
          <a:noFill/>
        </p:spPr>
        <p:txBody>
          <a:bodyPr wrap="square" rtlCol="0">
            <a:spAutoFit/>
          </a:bodyPr>
          <a:lstStyle/>
          <a:p>
            <a:r>
              <a:rPr lang="fr-FR" dirty="0"/>
              <a:t>MySQL Shell </a:t>
            </a:r>
            <a:r>
              <a:rPr lang="fr-FR" dirty="0" err="1"/>
              <a:t>is</a:t>
            </a:r>
            <a:r>
              <a:rPr lang="fr-FR" dirty="0"/>
              <a:t> a </a:t>
            </a:r>
            <a:r>
              <a:rPr lang="fr-FR" dirty="0" err="1"/>
              <a:t>powerful</a:t>
            </a:r>
            <a:r>
              <a:rPr lang="fr-FR" dirty="0"/>
              <a:t> and interactive </a:t>
            </a:r>
            <a:r>
              <a:rPr lang="fr-FR" dirty="0" err="1"/>
              <a:t>environment</a:t>
            </a:r>
            <a:r>
              <a:rPr lang="fr-FR" dirty="0"/>
              <a:t> for </a:t>
            </a:r>
            <a:r>
              <a:rPr lang="fr-FR" dirty="0" err="1"/>
              <a:t>working</a:t>
            </a:r>
            <a:r>
              <a:rPr lang="fr-FR" dirty="0"/>
              <a:t> </a:t>
            </a:r>
            <a:r>
              <a:rPr lang="fr-FR" dirty="0" err="1"/>
              <a:t>with</a:t>
            </a:r>
            <a:r>
              <a:rPr lang="fr-FR" dirty="0"/>
              <a:t> MySQL.</a:t>
            </a:r>
          </a:p>
          <a:p>
            <a:endParaRPr lang="fr-FR" dirty="0"/>
          </a:p>
          <a:p>
            <a:r>
              <a:rPr lang="fr-FR" dirty="0"/>
              <a:t>It </a:t>
            </a:r>
            <a:r>
              <a:rPr lang="fr-FR" dirty="0" err="1"/>
              <a:t>offers</a:t>
            </a:r>
            <a:r>
              <a:rPr lang="fr-FR" dirty="0"/>
              <a:t> </a:t>
            </a:r>
            <a:r>
              <a:rPr lang="fr-FR" dirty="0" err="1"/>
              <a:t>several</a:t>
            </a:r>
            <a:r>
              <a:rPr lang="fr-FR" dirty="0"/>
              <a:t> usage modes, </a:t>
            </a:r>
            <a:r>
              <a:rPr lang="fr-FR" dirty="0" err="1"/>
              <a:t>including</a:t>
            </a:r>
            <a:r>
              <a:rPr lang="fr-FR" dirty="0"/>
              <a:t> SQL mode, JavaScript mode, and Python mode, </a:t>
            </a:r>
            <a:r>
              <a:rPr lang="fr-FR" dirty="0" err="1"/>
              <a:t>allowing</a:t>
            </a:r>
            <a:r>
              <a:rPr lang="fr-FR" dirty="0"/>
              <a:t> </a:t>
            </a:r>
            <a:r>
              <a:rPr lang="fr-FR" dirty="0" err="1"/>
              <a:t>developers</a:t>
            </a:r>
            <a:r>
              <a:rPr lang="fr-FR" dirty="0"/>
              <a:t> and </a:t>
            </a:r>
            <a:r>
              <a:rPr lang="fr-FR" dirty="0" err="1"/>
              <a:t>database</a:t>
            </a:r>
            <a:r>
              <a:rPr lang="fr-FR" dirty="0"/>
              <a:t> </a:t>
            </a:r>
            <a:r>
              <a:rPr lang="fr-FR" dirty="0" err="1"/>
              <a:t>administrators</a:t>
            </a:r>
            <a:r>
              <a:rPr lang="fr-FR" dirty="0"/>
              <a:t> to </a:t>
            </a:r>
            <a:r>
              <a:rPr lang="fr-FR" dirty="0" err="1"/>
              <a:t>execute</a:t>
            </a:r>
            <a:r>
              <a:rPr lang="fr-FR" dirty="0"/>
              <a:t> scripts and </a:t>
            </a:r>
            <a:r>
              <a:rPr lang="fr-FR" dirty="0" err="1"/>
              <a:t>queries</a:t>
            </a:r>
            <a:r>
              <a:rPr lang="fr-FR" dirty="0"/>
              <a:t> </a:t>
            </a:r>
            <a:r>
              <a:rPr lang="fr-FR" dirty="0" err="1"/>
              <a:t>efficiently</a:t>
            </a:r>
            <a:r>
              <a:rPr lang="fr-FR" dirty="0"/>
              <a:t>.</a:t>
            </a:r>
          </a:p>
          <a:p>
            <a:endParaRPr lang="fr-FR" dirty="0"/>
          </a:p>
        </p:txBody>
      </p:sp>
      <p:pic>
        <p:nvPicPr>
          <p:cNvPr id="7" name="Image 6">
            <a:extLst>
              <a:ext uri="{FF2B5EF4-FFF2-40B4-BE49-F238E27FC236}">
                <a16:creationId xmlns:a16="http://schemas.microsoft.com/office/drawing/2014/main" id="{9763A1D3-466C-6569-FB46-BE645F3526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11130" y="3335919"/>
            <a:ext cx="6633589" cy="3367304"/>
          </a:xfrm>
          <a:prstGeom prst="rect">
            <a:avLst/>
          </a:prstGeom>
        </p:spPr>
      </p:pic>
    </p:spTree>
    <p:extLst>
      <p:ext uri="{BB962C8B-B14F-4D97-AF65-F5344CB8AC3E}">
        <p14:creationId xmlns:p14="http://schemas.microsoft.com/office/powerpoint/2010/main" val="29002154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heckerboard(across)">
                                      <p:cBhvr>
                                        <p:cTn id="7" dur="500"/>
                                        <p:tgtEl>
                                          <p:spTgt spid="5"/>
                                        </p:tgtEl>
                                      </p:cBhvr>
                                    </p:animEffect>
                                  </p:childTnLst>
                                </p:cTn>
                              </p:par>
                            </p:childTnLst>
                          </p:cTn>
                        </p:par>
                        <p:par>
                          <p:cTn id="8" fill="hold">
                            <p:stCondLst>
                              <p:cond delay="500"/>
                            </p:stCondLst>
                            <p:childTnLst>
                              <p:par>
                                <p:cTn id="9" presetID="12" presetClass="entr" presetSubtype="4"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p:tgtEl>
                                          <p:spTgt spid="7"/>
                                        </p:tgtEl>
                                        <p:attrNameLst>
                                          <p:attrName>ppt_y</p:attrName>
                                        </p:attrNameLst>
                                      </p:cBhvr>
                                      <p:tavLst>
                                        <p:tav tm="0">
                                          <p:val>
                                            <p:strVal val="#ppt_y+#ppt_h*1.125000"/>
                                          </p:val>
                                        </p:tav>
                                        <p:tav tm="100000">
                                          <p:val>
                                            <p:strVal val="#ppt_y"/>
                                          </p:val>
                                        </p:tav>
                                      </p:tavLst>
                                    </p:anim>
                                    <p:animEffect transition="in" filter="wipe(up)">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17537E-6729-1064-D695-8F72B34DED87}"/>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D30A65A-01F5-6135-1CB6-A22F73AFC385}"/>
              </a:ext>
            </a:extLst>
          </p:cNvPr>
          <p:cNvSpPr>
            <a:spLocks noGrp="1"/>
          </p:cNvSpPr>
          <p:nvPr>
            <p:ph type="sldNum" sz="quarter" idx="12"/>
          </p:nvPr>
        </p:nvSpPr>
        <p:spPr>
          <a:xfrm>
            <a:off x="762000" y="6423660"/>
            <a:ext cx="365760" cy="365760"/>
          </a:xfrm>
        </p:spPr>
        <p:txBody>
          <a:bodyPr/>
          <a:lstStyle/>
          <a:p>
            <a:fld id="{345D60D9-5372-5F40-9443-0F9AE5BDC3C8}" type="slidenum">
              <a:rPr lang="en-US" smtClean="0"/>
              <a:pPr/>
              <a:t>21</a:t>
            </a:fld>
            <a:endParaRPr lang="en-US" dirty="0"/>
          </a:p>
        </p:txBody>
      </p:sp>
      <p:sp>
        <p:nvSpPr>
          <p:cNvPr id="3" name="Footer Placeholder 2">
            <a:extLst>
              <a:ext uri="{FF2B5EF4-FFF2-40B4-BE49-F238E27FC236}">
                <a16:creationId xmlns:a16="http://schemas.microsoft.com/office/drawing/2014/main" id="{6419545E-5E5B-5CE3-0850-DD9E648D08EC}"/>
              </a:ext>
            </a:extLst>
          </p:cNvPr>
          <p:cNvSpPr>
            <a:spLocks noGrp="1"/>
          </p:cNvSpPr>
          <p:nvPr>
            <p:ph type="ftr" sz="quarter" idx="11"/>
          </p:nvPr>
        </p:nvSpPr>
        <p:spPr>
          <a:xfrm>
            <a:off x="1127759" y="6423978"/>
            <a:ext cx="5745379" cy="365125"/>
          </a:xfrm>
        </p:spPr>
        <p:txBody>
          <a:bodyPr/>
          <a:lstStyle/>
          <a:p>
            <a:r>
              <a:rPr lang="en-US" dirty="0"/>
              <a:t>Copyright © 2025, Oracle and/or its affiliates  </a:t>
            </a:r>
          </a:p>
        </p:txBody>
      </p:sp>
      <p:sp>
        <p:nvSpPr>
          <p:cNvPr id="41" name="TextBox 13">
            <a:extLst>
              <a:ext uri="{FF2B5EF4-FFF2-40B4-BE49-F238E27FC236}">
                <a16:creationId xmlns:a16="http://schemas.microsoft.com/office/drawing/2014/main" id="{99B8AFB7-9E7C-6AF3-CBED-1A121BA751F0}"/>
              </a:ext>
            </a:extLst>
          </p:cNvPr>
          <p:cNvSpPr txBox="1"/>
          <p:nvPr/>
        </p:nvSpPr>
        <p:spPr>
          <a:xfrm>
            <a:off x="2683893" y="3382782"/>
            <a:ext cx="184731" cy="338554"/>
          </a:xfrm>
          <a:prstGeom prst="rect">
            <a:avLst/>
          </a:prstGeom>
          <a:noFill/>
        </p:spPr>
        <p:txBody>
          <a:bodyPr wrap="none" rtlCol="0" anchor="b" anchorCtr="0">
            <a:spAutoFit/>
          </a:bodyPr>
          <a:lstStyle/>
          <a:p>
            <a:endParaRPr lang="en-US" sz="1600" b="1" dirty="0">
              <a:solidFill>
                <a:schemeClr val="bg1"/>
              </a:solidFill>
              <a:latin typeface="Oracle Sans Extra Bold" panose="020B0503020204020204" pitchFamily="34" charset="0"/>
              <a:ea typeface="League Spartan" charset="0"/>
              <a:cs typeface="Oracle Sans Extra Bold" panose="020B0503020204020204" pitchFamily="34" charset="0"/>
            </a:endParaRPr>
          </a:p>
        </p:txBody>
      </p:sp>
      <p:sp>
        <p:nvSpPr>
          <p:cNvPr id="63" name="Title 1">
            <a:extLst>
              <a:ext uri="{FF2B5EF4-FFF2-40B4-BE49-F238E27FC236}">
                <a16:creationId xmlns:a16="http://schemas.microsoft.com/office/drawing/2014/main" id="{1F862B68-7C31-CF03-74F1-83D63D4DB09B}"/>
              </a:ext>
            </a:extLst>
          </p:cNvPr>
          <p:cNvSpPr txBox="1">
            <a:spLocks/>
          </p:cNvSpPr>
          <p:nvPr/>
        </p:nvSpPr>
        <p:spPr>
          <a:xfrm>
            <a:off x="425156" y="218220"/>
            <a:ext cx="10671048" cy="822960"/>
          </a:xfrm>
          <a:prstGeom prst="rect">
            <a:avLst/>
          </a:prstGeom>
        </p:spPr>
        <p:txBody>
          <a:bodyPr/>
          <a:lstStyle>
            <a:lvl1pPr algn="l" defTabSz="914400" rtl="0" eaLnBrk="1" latinLnBrk="0" hangingPunct="1">
              <a:lnSpc>
                <a:spcPct val="95000"/>
              </a:lnSpc>
              <a:spcBef>
                <a:spcPct val="0"/>
              </a:spcBef>
              <a:buNone/>
              <a:defRPr lang="en-US" sz="2400" b="1" i="0" kern="1200" baseline="0" dirty="0">
                <a:solidFill>
                  <a:schemeClr val="tx1"/>
                </a:solidFill>
                <a:latin typeface="+mn-lt"/>
                <a:ea typeface="+mn-ea"/>
                <a:cs typeface="+mj-cs"/>
              </a:defRPr>
            </a:lvl1pPr>
          </a:lstStyle>
          <a:p>
            <a:r>
              <a:rPr lang="fr-CH" dirty="0"/>
              <a:t>Building Blocks of MySQL </a:t>
            </a:r>
            <a:r>
              <a:rPr lang="fr-CH" dirty="0" err="1"/>
              <a:t>InnoDB</a:t>
            </a:r>
            <a:r>
              <a:rPr lang="fr-CH" dirty="0"/>
              <a:t> Cluster</a:t>
            </a:r>
          </a:p>
        </p:txBody>
      </p:sp>
      <p:grpSp>
        <p:nvGrpSpPr>
          <p:cNvPr id="81" name="Groupe 80">
            <a:extLst>
              <a:ext uri="{FF2B5EF4-FFF2-40B4-BE49-F238E27FC236}">
                <a16:creationId xmlns:a16="http://schemas.microsoft.com/office/drawing/2014/main" id="{22277663-E3D7-EC4D-102B-A72FC6D98E01}"/>
              </a:ext>
            </a:extLst>
          </p:cNvPr>
          <p:cNvGrpSpPr/>
          <p:nvPr/>
        </p:nvGrpSpPr>
        <p:grpSpPr>
          <a:xfrm>
            <a:off x="618413" y="1494841"/>
            <a:ext cx="1930833" cy="4114436"/>
            <a:chOff x="6487587" y="1525279"/>
            <a:chExt cx="1930833" cy="4114436"/>
          </a:xfrm>
        </p:grpSpPr>
        <p:grpSp>
          <p:nvGrpSpPr>
            <p:cNvPr id="48" name="Group 20">
              <a:extLst>
                <a:ext uri="{FF2B5EF4-FFF2-40B4-BE49-F238E27FC236}">
                  <a16:creationId xmlns:a16="http://schemas.microsoft.com/office/drawing/2014/main" id="{2AD9D5D9-0C1E-2B9C-DF0C-446F5C91C1E9}"/>
                </a:ext>
              </a:extLst>
            </p:cNvPr>
            <p:cNvGrpSpPr/>
            <p:nvPr/>
          </p:nvGrpSpPr>
          <p:grpSpPr>
            <a:xfrm>
              <a:off x="6487587" y="1553898"/>
              <a:ext cx="1930833" cy="4085817"/>
              <a:chOff x="7314876" y="1898142"/>
              <a:chExt cx="1930833" cy="4085817"/>
            </a:xfrm>
          </p:grpSpPr>
          <p:sp>
            <p:nvSpPr>
              <p:cNvPr id="49" name="Rectangle 48">
                <a:extLst>
                  <a:ext uri="{FF2B5EF4-FFF2-40B4-BE49-F238E27FC236}">
                    <a16:creationId xmlns:a16="http://schemas.microsoft.com/office/drawing/2014/main" id="{8B58B627-1EB1-88BB-2052-A985CD1E06DA}"/>
                  </a:ext>
                </a:extLst>
              </p:cNvPr>
              <p:cNvSpPr/>
              <p:nvPr/>
            </p:nvSpPr>
            <p:spPr>
              <a:xfrm>
                <a:off x="7314876" y="1898142"/>
                <a:ext cx="1930833" cy="4085817"/>
              </a:xfrm>
              <a:prstGeom prst="rect">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rgbClr val="67605B"/>
                  </a:solidFill>
                </a:endParaRPr>
              </a:p>
            </p:txBody>
          </p:sp>
          <p:sp>
            <p:nvSpPr>
              <p:cNvPr id="50" name="TextBox 22">
                <a:extLst>
                  <a:ext uri="{FF2B5EF4-FFF2-40B4-BE49-F238E27FC236}">
                    <a16:creationId xmlns:a16="http://schemas.microsoft.com/office/drawing/2014/main" id="{F4E2430E-151C-EE63-E97A-09BAB1E34A7D}"/>
                  </a:ext>
                </a:extLst>
              </p:cNvPr>
              <p:cNvSpPr txBox="1"/>
              <p:nvPr/>
            </p:nvSpPr>
            <p:spPr>
              <a:xfrm>
                <a:off x="7533772" y="2401078"/>
                <a:ext cx="758541" cy="1154162"/>
              </a:xfrm>
              <a:prstGeom prst="rect">
                <a:avLst/>
              </a:prstGeom>
              <a:noFill/>
            </p:spPr>
            <p:txBody>
              <a:bodyPr wrap="none" rtlCol="0" anchor="ctr" anchorCtr="0">
                <a:spAutoFit/>
              </a:bodyPr>
              <a:lstStyle/>
              <a:p>
                <a:r>
                  <a:rPr lang="en-US" sz="6900" b="1" dirty="0">
                    <a:solidFill>
                      <a:srgbClr val="67605B"/>
                    </a:solidFill>
                    <a:latin typeface="Oracle Sans Extra Bold" panose="020B0503020204020204" pitchFamily="34" charset="0"/>
                    <a:ea typeface="League Spartan" charset="0"/>
                    <a:cs typeface="Oracle Sans Extra Bold" panose="020B0503020204020204" pitchFamily="34" charset="0"/>
                  </a:rPr>
                  <a:t>4</a:t>
                </a:r>
              </a:p>
            </p:txBody>
          </p:sp>
          <p:sp>
            <p:nvSpPr>
              <p:cNvPr id="51" name="TextBox 23">
                <a:extLst>
                  <a:ext uri="{FF2B5EF4-FFF2-40B4-BE49-F238E27FC236}">
                    <a16:creationId xmlns:a16="http://schemas.microsoft.com/office/drawing/2014/main" id="{16E1F440-58E6-08CE-F352-8D620B9063AB}"/>
                  </a:ext>
                </a:extLst>
              </p:cNvPr>
              <p:cNvSpPr txBox="1"/>
              <p:nvPr/>
            </p:nvSpPr>
            <p:spPr>
              <a:xfrm>
                <a:off x="7533772" y="3727026"/>
                <a:ext cx="184731" cy="338554"/>
              </a:xfrm>
              <a:prstGeom prst="rect">
                <a:avLst/>
              </a:prstGeom>
              <a:noFill/>
            </p:spPr>
            <p:txBody>
              <a:bodyPr wrap="none" rtlCol="0" anchor="b" anchorCtr="0">
                <a:spAutoFit/>
              </a:bodyPr>
              <a:lstStyle/>
              <a:p>
                <a:endParaRPr lang="en-US" sz="1600" b="1" dirty="0">
                  <a:solidFill>
                    <a:srgbClr val="67605B"/>
                  </a:solidFill>
                  <a:latin typeface="Oracle Sans Extra Bold" panose="020B0503020204020204" pitchFamily="34" charset="0"/>
                  <a:ea typeface="League Spartan" charset="0"/>
                  <a:cs typeface="Oracle Sans Extra Bold" panose="020B0503020204020204" pitchFamily="34" charset="0"/>
                </a:endParaRPr>
              </a:p>
            </p:txBody>
          </p:sp>
          <p:sp>
            <p:nvSpPr>
              <p:cNvPr id="52" name="Subtitle 2">
                <a:extLst>
                  <a:ext uri="{FF2B5EF4-FFF2-40B4-BE49-F238E27FC236}">
                    <a16:creationId xmlns:a16="http://schemas.microsoft.com/office/drawing/2014/main" id="{B45FC1EE-E1CC-F25C-9234-4883095FF1CA}"/>
                  </a:ext>
                </a:extLst>
              </p:cNvPr>
              <p:cNvSpPr txBox="1">
                <a:spLocks/>
              </p:cNvSpPr>
              <p:nvPr/>
            </p:nvSpPr>
            <p:spPr>
              <a:xfrm>
                <a:off x="7533771" y="3555240"/>
                <a:ext cx="1493041" cy="1262461"/>
              </a:xfrm>
              <a:prstGeom prst="rect">
                <a:avLst/>
              </a:prstGeom>
            </p:spPr>
            <p:txBody>
              <a:bodyPr vert="horz" wrap="square" lIns="45720" tIns="22860" rIns="45720" bIns="22860" rtlCol="0" anchor="t">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1750"/>
                  </a:lnSpc>
                </a:pPr>
                <a:r>
                  <a:rPr lang="en-US" sz="1600" b="1" dirty="0">
                    <a:solidFill>
                      <a:srgbClr val="67605B"/>
                    </a:solidFill>
                    <a:latin typeface="Oracle Sans Extra Bold" panose="020B0503020204020204" pitchFamily="34" charset="0"/>
                    <a:ea typeface="League Spartan" charset="0"/>
                    <a:cs typeface="Oracle Sans Extra Bold" panose="020B0503020204020204" pitchFamily="34" charset="0"/>
                  </a:rPr>
                  <a:t>MySQL Shell</a:t>
                </a:r>
              </a:p>
              <a:p>
                <a:pPr algn="l">
                  <a:lnSpc>
                    <a:spcPts val="1750"/>
                  </a:lnSpc>
                </a:pPr>
                <a:endParaRPr lang="en-IN" sz="1200" dirty="0">
                  <a:solidFill>
                    <a:srgbClr val="67605B"/>
                  </a:solidFill>
                  <a:latin typeface="Oracle Sans Light" panose="020B0403020204020204" pitchFamily="34" charset="0"/>
                  <a:cs typeface="Oracle Sans Light" panose="020B0403020204020204" pitchFamily="34" charset="0"/>
                </a:endParaRPr>
              </a:p>
              <a:p>
                <a:pPr algn="l">
                  <a:lnSpc>
                    <a:spcPts val="1750"/>
                  </a:lnSpc>
                </a:pPr>
                <a:r>
                  <a:rPr lang="en-IN" sz="1200" dirty="0">
                    <a:solidFill>
                      <a:srgbClr val="67605B"/>
                    </a:solidFill>
                    <a:latin typeface="Oracle Sans Light" panose="020B0403020204020204" pitchFamily="34" charset="0"/>
                    <a:cs typeface="Oracle Sans Light" panose="020B0403020204020204" pitchFamily="34" charset="0"/>
                  </a:rPr>
                  <a:t>Tool for managing and configuring the cluster.</a:t>
                </a:r>
                <a:endParaRPr lang="en-US" sz="1200" dirty="0">
                  <a:solidFill>
                    <a:srgbClr val="67605B"/>
                  </a:solidFill>
                  <a:latin typeface="Oracle Sans Light" panose="020B0403020204020204" pitchFamily="34" charset="0"/>
                  <a:ea typeface="Lato Light" panose="020F0502020204030203" pitchFamily="34" charset="0"/>
                  <a:cs typeface="Oracle Sans Light" panose="020B0403020204020204" pitchFamily="34" charset="0"/>
                </a:endParaRPr>
              </a:p>
            </p:txBody>
          </p:sp>
        </p:grpSp>
        <p:pic>
          <p:nvPicPr>
            <p:cNvPr id="80" name="Image 79">
              <a:extLst>
                <a:ext uri="{FF2B5EF4-FFF2-40B4-BE49-F238E27FC236}">
                  <a16:creationId xmlns:a16="http://schemas.microsoft.com/office/drawing/2014/main" id="{17EBF164-B437-8E69-50D0-F848C46D60B7}"/>
                </a:ext>
              </a:extLst>
            </p:cNvPr>
            <p:cNvPicPr>
              <a:picLocks noChangeAspect="1"/>
            </p:cNvPicPr>
            <p:nvPr/>
          </p:nvPicPr>
          <p:blipFill>
            <a:blip r:embed="rId2"/>
            <a:stretch>
              <a:fillRect/>
            </a:stretch>
          </p:blipFill>
          <p:spPr>
            <a:xfrm>
              <a:off x="7375970" y="1525279"/>
              <a:ext cx="939800" cy="927100"/>
            </a:xfrm>
            <a:prstGeom prst="rect">
              <a:avLst/>
            </a:prstGeom>
          </p:spPr>
        </p:pic>
      </p:grpSp>
      <p:sp>
        <p:nvSpPr>
          <p:cNvPr id="4" name="Text Placeholder 2">
            <a:extLst>
              <a:ext uri="{FF2B5EF4-FFF2-40B4-BE49-F238E27FC236}">
                <a16:creationId xmlns:a16="http://schemas.microsoft.com/office/drawing/2014/main" id="{0E462E58-EAA6-EB32-3CEF-1CDC52ADEF78}"/>
              </a:ext>
            </a:extLst>
          </p:cNvPr>
          <p:cNvSpPr txBox="1">
            <a:spLocks/>
          </p:cNvSpPr>
          <p:nvPr/>
        </p:nvSpPr>
        <p:spPr>
          <a:xfrm>
            <a:off x="556260" y="749508"/>
            <a:ext cx="10671048" cy="330540"/>
          </a:xfrm>
          <a:prstGeom prst="rect">
            <a:avLst/>
          </a:prstGeom>
        </p:spPr>
        <p:txBody>
          <a:bodyPr vert="horz" lIns="0" tIns="0" rIns="0" bIns="0" rtlCol="0" anchor="ctr"/>
          <a:lstStyle>
            <a:defPPr>
              <a:defRPr lang="en-US"/>
            </a:defPPr>
            <a:lvl1pPr marL="0" algn="l" defTabSz="914400" rtl="0" eaLnBrk="1" latinLnBrk="0" hangingPunct="1">
              <a:defRPr sz="900" kern="1200">
                <a:solidFill>
                  <a:srgbClr val="8B858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t>MySQL Shell : features </a:t>
            </a:r>
          </a:p>
        </p:txBody>
      </p:sp>
      <p:sp>
        <p:nvSpPr>
          <p:cNvPr id="5" name="ZoneTexte 4">
            <a:extLst>
              <a:ext uri="{FF2B5EF4-FFF2-40B4-BE49-F238E27FC236}">
                <a16:creationId xmlns:a16="http://schemas.microsoft.com/office/drawing/2014/main" id="{3B2D64D9-705B-E293-4502-1F03935DFFF3}"/>
              </a:ext>
            </a:extLst>
          </p:cNvPr>
          <p:cNvSpPr txBox="1"/>
          <p:nvPr/>
        </p:nvSpPr>
        <p:spPr>
          <a:xfrm>
            <a:off x="3006090" y="1523460"/>
            <a:ext cx="7056932" cy="584775"/>
          </a:xfrm>
          <a:prstGeom prst="rect">
            <a:avLst/>
          </a:prstGeom>
          <a:noFill/>
        </p:spPr>
        <p:txBody>
          <a:bodyPr wrap="none" rtlCol="0">
            <a:spAutoFit/>
          </a:bodyPr>
          <a:lstStyle/>
          <a:p>
            <a:r>
              <a:rPr lang="fr-CH" dirty="0"/>
              <a:t>✅ </a:t>
            </a:r>
            <a:r>
              <a:rPr lang="fr-CH" sz="1400" b="1" dirty="0"/>
              <a:t>Multi-</a:t>
            </a:r>
            <a:r>
              <a:rPr lang="fr-CH" sz="1400" b="1" dirty="0" err="1"/>
              <a:t>language</a:t>
            </a:r>
            <a:r>
              <a:rPr lang="fr-CH" sz="1400" b="1" dirty="0"/>
              <a:t> Support</a:t>
            </a:r>
            <a:r>
              <a:rPr lang="fr-CH" sz="1400" dirty="0"/>
              <a:t>: </a:t>
            </a:r>
            <a:r>
              <a:rPr lang="fr-CH" sz="1400" dirty="0" err="1"/>
              <a:t>Ability</a:t>
            </a:r>
            <a:r>
              <a:rPr lang="fr-CH" sz="1400" dirty="0"/>
              <a:t> to </a:t>
            </a:r>
            <a:r>
              <a:rPr lang="fr-CH" sz="1400" dirty="0" err="1"/>
              <a:t>execute</a:t>
            </a:r>
            <a:r>
              <a:rPr lang="fr-CH" sz="1400" dirty="0"/>
              <a:t> scripts in SQL, JavaScript, or Python. </a:t>
            </a:r>
          </a:p>
          <a:p>
            <a:r>
              <a:rPr lang="fr-CH" sz="1400" dirty="0"/>
              <a:t>This </a:t>
            </a:r>
            <a:r>
              <a:rPr lang="fr-CH" sz="1400" dirty="0" err="1"/>
              <a:t>offers</a:t>
            </a:r>
            <a:r>
              <a:rPr lang="fr-CH" sz="1400" dirty="0"/>
              <a:t> </a:t>
            </a:r>
            <a:r>
              <a:rPr lang="fr-CH" sz="1400" dirty="0" err="1"/>
              <a:t>flexibility</a:t>
            </a:r>
            <a:r>
              <a:rPr lang="fr-CH" sz="1400" dirty="0"/>
              <a:t> for </a:t>
            </a:r>
            <a:r>
              <a:rPr lang="fr-CH" sz="1400" dirty="0" err="1"/>
              <a:t>developers</a:t>
            </a:r>
            <a:r>
              <a:rPr lang="fr-CH" sz="1400" dirty="0"/>
              <a:t> and </a:t>
            </a:r>
            <a:r>
              <a:rPr lang="fr-CH" sz="1400" dirty="0" err="1"/>
              <a:t>administrators</a:t>
            </a:r>
            <a:r>
              <a:rPr lang="fr-CH" sz="1400" dirty="0"/>
              <a:t> </a:t>
            </a:r>
            <a:r>
              <a:rPr lang="fr-CH" sz="1400" dirty="0" err="1"/>
              <a:t>based</a:t>
            </a:r>
            <a:r>
              <a:rPr lang="fr-CH" sz="1400" dirty="0"/>
              <a:t> on </a:t>
            </a:r>
            <a:r>
              <a:rPr lang="fr-CH" sz="1400" dirty="0" err="1"/>
              <a:t>their</a:t>
            </a:r>
            <a:r>
              <a:rPr lang="fr-CH" sz="1400" dirty="0"/>
              <a:t> </a:t>
            </a:r>
            <a:r>
              <a:rPr lang="fr-CH" sz="1400" dirty="0" err="1"/>
              <a:t>preferences</a:t>
            </a:r>
            <a:r>
              <a:rPr lang="fr-CH" sz="1400" dirty="0"/>
              <a:t>.</a:t>
            </a:r>
            <a:endParaRPr lang="fr-FR" sz="1400" dirty="0"/>
          </a:p>
        </p:txBody>
      </p:sp>
      <p:sp>
        <p:nvSpPr>
          <p:cNvPr id="6" name="ZoneTexte 5">
            <a:extLst>
              <a:ext uri="{FF2B5EF4-FFF2-40B4-BE49-F238E27FC236}">
                <a16:creationId xmlns:a16="http://schemas.microsoft.com/office/drawing/2014/main" id="{8BF0E308-6525-1237-65F2-A062F44A20A2}"/>
              </a:ext>
            </a:extLst>
          </p:cNvPr>
          <p:cNvSpPr txBox="1"/>
          <p:nvPr/>
        </p:nvSpPr>
        <p:spPr>
          <a:xfrm>
            <a:off x="3003271" y="2168853"/>
            <a:ext cx="7125990" cy="800219"/>
          </a:xfrm>
          <a:prstGeom prst="rect">
            <a:avLst/>
          </a:prstGeom>
          <a:noFill/>
        </p:spPr>
        <p:txBody>
          <a:bodyPr wrap="none" rtlCol="0">
            <a:spAutoFit/>
          </a:bodyPr>
          <a:lstStyle/>
          <a:p>
            <a:r>
              <a:rPr lang="fr-CH" dirty="0"/>
              <a:t>✅ </a:t>
            </a:r>
            <a:r>
              <a:rPr lang="fr-CH" sz="1400" b="1" dirty="0"/>
              <a:t>Automation: </a:t>
            </a:r>
            <a:r>
              <a:rPr lang="fr-CH" sz="1400" dirty="0" err="1"/>
              <a:t>Allows</a:t>
            </a:r>
            <a:r>
              <a:rPr lang="fr-CH" sz="1400" dirty="0"/>
              <a:t> for the automation of </a:t>
            </a:r>
            <a:r>
              <a:rPr lang="fr-CH" sz="1400" dirty="0" err="1"/>
              <a:t>common</a:t>
            </a:r>
            <a:r>
              <a:rPr lang="fr-CH" sz="1400" dirty="0"/>
              <a:t> </a:t>
            </a:r>
            <a:r>
              <a:rPr lang="fr-CH" sz="1400" dirty="0" err="1"/>
              <a:t>database</a:t>
            </a:r>
            <a:r>
              <a:rPr lang="fr-CH" sz="1400" dirty="0"/>
              <a:t> management </a:t>
            </a:r>
            <a:r>
              <a:rPr lang="fr-CH" sz="1400" dirty="0" err="1"/>
              <a:t>tasks</a:t>
            </a:r>
            <a:r>
              <a:rPr lang="fr-CH" sz="1400" dirty="0"/>
              <a:t>, </a:t>
            </a:r>
          </a:p>
          <a:p>
            <a:r>
              <a:rPr lang="fr-CH" sz="1400" dirty="0" err="1"/>
              <a:t>such</a:t>
            </a:r>
            <a:r>
              <a:rPr lang="fr-CH" sz="1400" dirty="0"/>
              <a:t> as backups, </a:t>
            </a:r>
            <a:r>
              <a:rPr lang="fr-CH" sz="1400" dirty="0" err="1"/>
              <a:t>recoveries</a:t>
            </a:r>
            <a:r>
              <a:rPr lang="fr-CH" sz="1400" dirty="0"/>
              <a:t>, and </a:t>
            </a:r>
            <a:r>
              <a:rPr lang="fr-CH" sz="1400" dirty="0" err="1"/>
              <a:t>InnoDB</a:t>
            </a:r>
            <a:r>
              <a:rPr lang="fr-CH" sz="1400" dirty="0"/>
              <a:t> Cluster </a:t>
            </a:r>
            <a:r>
              <a:rPr lang="fr-CH" sz="1400" dirty="0" err="1"/>
              <a:t>deployment</a:t>
            </a:r>
            <a:r>
              <a:rPr lang="fr-CH" sz="1400" dirty="0"/>
              <a:t>.</a:t>
            </a:r>
          </a:p>
          <a:p>
            <a:endParaRPr lang="fr-CH" sz="1400" b="1" dirty="0"/>
          </a:p>
        </p:txBody>
      </p:sp>
      <p:sp>
        <p:nvSpPr>
          <p:cNvPr id="7" name="ZoneTexte 6">
            <a:extLst>
              <a:ext uri="{FF2B5EF4-FFF2-40B4-BE49-F238E27FC236}">
                <a16:creationId xmlns:a16="http://schemas.microsoft.com/office/drawing/2014/main" id="{DF1C8EAF-FA5E-3317-41FF-09E54D5D40CF}"/>
              </a:ext>
            </a:extLst>
          </p:cNvPr>
          <p:cNvSpPr txBox="1"/>
          <p:nvPr/>
        </p:nvSpPr>
        <p:spPr>
          <a:xfrm>
            <a:off x="3003271" y="2844225"/>
            <a:ext cx="7424405" cy="584775"/>
          </a:xfrm>
          <a:prstGeom prst="rect">
            <a:avLst/>
          </a:prstGeom>
          <a:noFill/>
        </p:spPr>
        <p:txBody>
          <a:bodyPr wrap="none" rtlCol="0">
            <a:spAutoFit/>
          </a:bodyPr>
          <a:lstStyle/>
          <a:p>
            <a:r>
              <a:rPr lang="fr-CH" dirty="0"/>
              <a:t>✅ </a:t>
            </a:r>
            <a:r>
              <a:rPr lang="fr-CH" dirty="0" err="1"/>
              <a:t>I</a:t>
            </a:r>
            <a:r>
              <a:rPr lang="fr-CH" sz="1400" b="1" dirty="0" err="1"/>
              <a:t>ntegration</a:t>
            </a:r>
            <a:r>
              <a:rPr lang="fr-CH" sz="1400" b="1" dirty="0"/>
              <a:t> </a:t>
            </a:r>
            <a:r>
              <a:rPr lang="fr-CH" sz="1400" b="1" dirty="0" err="1"/>
              <a:t>with</a:t>
            </a:r>
            <a:r>
              <a:rPr lang="fr-CH" sz="1400" b="1" dirty="0"/>
              <a:t> MySQL Server: </a:t>
            </a:r>
            <a:r>
              <a:rPr lang="fr-CH" sz="1400" dirty="0"/>
              <a:t>MySQL Shell </a:t>
            </a:r>
            <a:r>
              <a:rPr lang="fr-CH" sz="1400" dirty="0" err="1"/>
              <a:t>easily</a:t>
            </a:r>
            <a:r>
              <a:rPr lang="fr-CH" sz="1400" dirty="0"/>
              <a:t> </a:t>
            </a:r>
            <a:r>
              <a:rPr lang="fr-CH" sz="1400" dirty="0" err="1"/>
              <a:t>connects</a:t>
            </a:r>
            <a:r>
              <a:rPr lang="fr-CH" sz="1400" dirty="0"/>
              <a:t> to MySQL instances, </a:t>
            </a:r>
          </a:p>
          <a:p>
            <a:r>
              <a:rPr lang="fr-CH" sz="1400" dirty="0" err="1"/>
              <a:t>facilitating</a:t>
            </a:r>
            <a:r>
              <a:rPr lang="fr-CH" sz="1400" dirty="0"/>
              <a:t> command </a:t>
            </a:r>
            <a:r>
              <a:rPr lang="fr-CH" sz="1400" dirty="0" err="1"/>
              <a:t>execution</a:t>
            </a:r>
            <a:r>
              <a:rPr lang="fr-CH" sz="1400" dirty="0"/>
              <a:t> and server configuration management.</a:t>
            </a:r>
            <a:endParaRPr lang="fr-FR" sz="1400" dirty="0"/>
          </a:p>
        </p:txBody>
      </p:sp>
      <p:sp>
        <p:nvSpPr>
          <p:cNvPr id="8" name="ZoneTexte 7">
            <a:extLst>
              <a:ext uri="{FF2B5EF4-FFF2-40B4-BE49-F238E27FC236}">
                <a16:creationId xmlns:a16="http://schemas.microsoft.com/office/drawing/2014/main" id="{8A6F2EF7-2CC3-E9F4-4E12-B1AB197252BC}"/>
              </a:ext>
            </a:extLst>
          </p:cNvPr>
          <p:cNvSpPr txBox="1"/>
          <p:nvPr/>
        </p:nvSpPr>
        <p:spPr>
          <a:xfrm>
            <a:off x="3003271" y="3503080"/>
            <a:ext cx="7950253" cy="369332"/>
          </a:xfrm>
          <a:prstGeom prst="rect">
            <a:avLst/>
          </a:prstGeom>
          <a:noFill/>
        </p:spPr>
        <p:txBody>
          <a:bodyPr wrap="none" rtlCol="0">
            <a:spAutoFit/>
          </a:bodyPr>
          <a:lstStyle/>
          <a:p>
            <a:r>
              <a:rPr lang="fr-CH" dirty="0"/>
              <a:t>✅ </a:t>
            </a:r>
            <a:r>
              <a:rPr lang="fr-CH" sz="1400" b="1" dirty="0" err="1"/>
              <a:t>Increased</a:t>
            </a:r>
            <a:r>
              <a:rPr lang="fr-CH" sz="1400" b="1" dirty="0"/>
              <a:t> </a:t>
            </a:r>
            <a:r>
              <a:rPr lang="fr-CH" sz="1400" b="1" dirty="0" err="1"/>
              <a:t>Productivity</a:t>
            </a:r>
            <a:r>
              <a:rPr lang="fr-CH" sz="1400" dirty="0"/>
              <a:t>: </a:t>
            </a:r>
            <a:r>
              <a:rPr lang="fr-CH" sz="1400" dirty="0" err="1"/>
              <a:t>Provides</a:t>
            </a:r>
            <a:r>
              <a:rPr lang="fr-CH" sz="1400" dirty="0"/>
              <a:t> an interactive </a:t>
            </a:r>
            <a:r>
              <a:rPr lang="fr-CH" sz="1400" dirty="0" err="1"/>
              <a:t>environment</a:t>
            </a:r>
            <a:r>
              <a:rPr lang="fr-CH" sz="1400" dirty="0"/>
              <a:t> </a:t>
            </a:r>
            <a:r>
              <a:rPr lang="fr-CH" sz="1400" dirty="0" err="1"/>
              <a:t>with</a:t>
            </a:r>
            <a:r>
              <a:rPr lang="fr-CH" sz="1400" dirty="0"/>
              <a:t> </a:t>
            </a:r>
            <a:r>
              <a:rPr lang="fr-CH" sz="1400" dirty="0" err="1"/>
              <a:t>auto-completion</a:t>
            </a:r>
            <a:r>
              <a:rPr lang="fr-CH" sz="1400" dirty="0"/>
              <a:t> </a:t>
            </a:r>
            <a:r>
              <a:rPr lang="fr-CH" sz="1400" dirty="0" err="1"/>
              <a:t>features</a:t>
            </a:r>
            <a:r>
              <a:rPr lang="fr-CH" sz="1400" dirty="0"/>
              <a:t>.</a:t>
            </a:r>
            <a:endParaRPr lang="fr-FR" sz="1400" dirty="0"/>
          </a:p>
        </p:txBody>
      </p:sp>
      <p:sp>
        <p:nvSpPr>
          <p:cNvPr id="9" name="ZoneTexte 8">
            <a:extLst>
              <a:ext uri="{FF2B5EF4-FFF2-40B4-BE49-F238E27FC236}">
                <a16:creationId xmlns:a16="http://schemas.microsoft.com/office/drawing/2014/main" id="{7F3B8807-82B2-226B-0FC7-19B2CFA213E8}"/>
              </a:ext>
            </a:extLst>
          </p:cNvPr>
          <p:cNvSpPr txBox="1"/>
          <p:nvPr/>
        </p:nvSpPr>
        <p:spPr>
          <a:xfrm>
            <a:off x="3006857" y="3977927"/>
            <a:ext cx="9185143" cy="369332"/>
          </a:xfrm>
          <a:prstGeom prst="rect">
            <a:avLst/>
          </a:prstGeom>
          <a:noFill/>
        </p:spPr>
        <p:txBody>
          <a:bodyPr wrap="none" rtlCol="0">
            <a:spAutoFit/>
          </a:bodyPr>
          <a:lstStyle/>
          <a:p>
            <a:r>
              <a:rPr lang="fr-CH" dirty="0"/>
              <a:t>✅ </a:t>
            </a:r>
            <a:r>
              <a:rPr lang="fr-CH" sz="1400" b="1" dirty="0" err="1"/>
              <a:t>Ease</a:t>
            </a:r>
            <a:r>
              <a:rPr lang="fr-CH" sz="1400" b="1" dirty="0"/>
              <a:t> of Cluster Management: </a:t>
            </a:r>
            <a:r>
              <a:rPr lang="fr-CH" sz="1400" dirty="0"/>
              <a:t>Simplifies MySQL cluster management </a:t>
            </a:r>
            <a:r>
              <a:rPr lang="fr-CH" sz="1400" dirty="0" err="1"/>
              <a:t>through</a:t>
            </a:r>
            <a:r>
              <a:rPr lang="fr-CH" sz="1400" dirty="0"/>
              <a:t> </a:t>
            </a:r>
            <a:r>
              <a:rPr lang="fr-CH" sz="1400" dirty="0" err="1"/>
              <a:t>streamlined</a:t>
            </a:r>
            <a:r>
              <a:rPr lang="fr-CH" sz="1400" dirty="0"/>
              <a:t> </a:t>
            </a:r>
            <a:r>
              <a:rPr lang="fr-CH" sz="1400" dirty="0" err="1"/>
              <a:t>commands</a:t>
            </a:r>
            <a:r>
              <a:rPr lang="fr-CH" sz="1400" dirty="0"/>
              <a:t>.</a:t>
            </a:r>
            <a:endParaRPr lang="fr-FR" sz="1400" dirty="0"/>
          </a:p>
        </p:txBody>
      </p:sp>
      <p:pic>
        <p:nvPicPr>
          <p:cNvPr id="10" name="Picture 7">
            <a:extLst>
              <a:ext uri="{FF2B5EF4-FFF2-40B4-BE49-F238E27FC236}">
                <a16:creationId xmlns:a16="http://schemas.microsoft.com/office/drawing/2014/main" id="{B1F26A3A-3A0C-CDFF-D551-4E85E82BEC3A}"/>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000448" y="4494623"/>
            <a:ext cx="6521020" cy="1859975"/>
          </a:xfrm>
          <a:prstGeom prst="rect">
            <a:avLst/>
          </a:prstGeom>
          <a:ln>
            <a:noFill/>
          </a:ln>
          <a:effectLst>
            <a:reflection blurRad="12700" stA="30000" endPos="30000" dist="5000" dir="5400000" sy="-100000" algn="bl" rotWithShape="0"/>
          </a:effectLst>
          <a:scene3d>
            <a:camera prst="perspectiveContrastingLeftFacing">
              <a:rot lat="600000" lon="2400000" rev="0"/>
            </a:camera>
            <a:lightRig rig="threePt" dir="t">
              <a:rot lat="0" lon="0" rev="2700000"/>
            </a:lightRig>
          </a:scene3d>
          <a:sp3d>
            <a:bevelT w="63500" h="50800"/>
          </a:sp3d>
        </p:spPr>
      </p:pic>
    </p:spTree>
    <p:extLst>
      <p:ext uri="{BB962C8B-B14F-4D97-AF65-F5344CB8AC3E}">
        <p14:creationId xmlns:p14="http://schemas.microsoft.com/office/powerpoint/2010/main" val="23714812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87DB31-ECA5-2898-74BD-8D554FDA35F9}"/>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920E7DE-9D47-C903-298F-711B20DBF274}"/>
              </a:ext>
            </a:extLst>
          </p:cNvPr>
          <p:cNvSpPr>
            <a:spLocks noGrp="1"/>
          </p:cNvSpPr>
          <p:nvPr>
            <p:ph type="sldNum" sz="quarter" idx="12"/>
          </p:nvPr>
        </p:nvSpPr>
        <p:spPr>
          <a:xfrm>
            <a:off x="762000" y="6423660"/>
            <a:ext cx="365760" cy="365760"/>
          </a:xfrm>
        </p:spPr>
        <p:txBody>
          <a:bodyPr/>
          <a:lstStyle/>
          <a:p>
            <a:fld id="{345D60D9-5372-5F40-9443-0F9AE5BDC3C8}" type="slidenum">
              <a:rPr lang="en-US" smtClean="0"/>
              <a:pPr/>
              <a:t>22</a:t>
            </a:fld>
            <a:endParaRPr lang="en-US" dirty="0"/>
          </a:p>
        </p:txBody>
      </p:sp>
      <p:sp>
        <p:nvSpPr>
          <p:cNvPr id="3" name="Footer Placeholder 2">
            <a:extLst>
              <a:ext uri="{FF2B5EF4-FFF2-40B4-BE49-F238E27FC236}">
                <a16:creationId xmlns:a16="http://schemas.microsoft.com/office/drawing/2014/main" id="{91C360F2-AA2D-EA07-8D95-BE6B7F6268E9}"/>
              </a:ext>
            </a:extLst>
          </p:cNvPr>
          <p:cNvSpPr>
            <a:spLocks noGrp="1"/>
          </p:cNvSpPr>
          <p:nvPr>
            <p:ph type="ftr" sz="quarter" idx="11"/>
          </p:nvPr>
        </p:nvSpPr>
        <p:spPr>
          <a:xfrm>
            <a:off x="1127759" y="6423978"/>
            <a:ext cx="5745379" cy="365125"/>
          </a:xfrm>
        </p:spPr>
        <p:txBody>
          <a:bodyPr/>
          <a:lstStyle/>
          <a:p>
            <a:r>
              <a:rPr lang="en-US" dirty="0"/>
              <a:t>Copyright © 2025, Oracle and/or its affiliates  </a:t>
            </a:r>
          </a:p>
        </p:txBody>
      </p:sp>
      <p:sp>
        <p:nvSpPr>
          <p:cNvPr id="41" name="TextBox 13">
            <a:extLst>
              <a:ext uri="{FF2B5EF4-FFF2-40B4-BE49-F238E27FC236}">
                <a16:creationId xmlns:a16="http://schemas.microsoft.com/office/drawing/2014/main" id="{F9D93BDD-F8CA-808B-F4B2-6CCB305EE56F}"/>
              </a:ext>
            </a:extLst>
          </p:cNvPr>
          <p:cNvSpPr txBox="1"/>
          <p:nvPr/>
        </p:nvSpPr>
        <p:spPr>
          <a:xfrm>
            <a:off x="2683893" y="3382782"/>
            <a:ext cx="184731" cy="338554"/>
          </a:xfrm>
          <a:prstGeom prst="rect">
            <a:avLst/>
          </a:prstGeom>
          <a:noFill/>
        </p:spPr>
        <p:txBody>
          <a:bodyPr wrap="none" rtlCol="0" anchor="b" anchorCtr="0">
            <a:spAutoFit/>
          </a:bodyPr>
          <a:lstStyle/>
          <a:p>
            <a:endParaRPr lang="en-US" sz="1600" b="1" dirty="0">
              <a:solidFill>
                <a:schemeClr val="bg1"/>
              </a:solidFill>
              <a:latin typeface="Oracle Sans Extra Bold" panose="020B0503020204020204" pitchFamily="34" charset="0"/>
              <a:ea typeface="League Spartan" charset="0"/>
              <a:cs typeface="Oracle Sans Extra Bold" panose="020B0503020204020204" pitchFamily="34" charset="0"/>
            </a:endParaRPr>
          </a:p>
        </p:txBody>
      </p:sp>
      <p:sp>
        <p:nvSpPr>
          <p:cNvPr id="63" name="Title 1">
            <a:extLst>
              <a:ext uri="{FF2B5EF4-FFF2-40B4-BE49-F238E27FC236}">
                <a16:creationId xmlns:a16="http://schemas.microsoft.com/office/drawing/2014/main" id="{D239D5AA-A374-2FB5-8C31-BE7EB80070EA}"/>
              </a:ext>
            </a:extLst>
          </p:cNvPr>
          <p:cNvSpPr txBox="1">
            <a:spLocks/>
          </p:cNvSpPr>
          <p:nvPr/>
        </p:nvSpPr>
        <p:spPr>
          <a:xfrm>
            <a:off x="425156" y="218220"/>
            <a:ext cx="10671048" cy="822960"/>
          </a:xfrm>
          <a:prstGeom prst="rect">
            <a:avLst/>
          </a:prstGeom>
        </p:spPr>
        <p:txBody>
          <a:bodyPr/>
          <a:lstStyle>
            <a:lvl1pPr algn="l" defTabSz="914400" rtl="0" eaLnBrk="1" latinLnBrk="0" hangingPunct="1">
              <a:lnSpc>
                <a:spcPct val="95000"/>
              </a:lnSpc>
              <a:spcBef>
                <a:spcPct val="0"/>
              </a:spcBef>
              <a:buNone/>
              <a:defRPr lang="en-US" sz="2400" b="1" i="0" kern="1200" baseline="0" dirty="0">
                <a:solidFill>
                  <a:schemeClr val="tx1"/>
                </a:solidFill>
                <a:latin typeface="+mn-lt"/>
                <a:ea typeface="+mn-ea"/>
                <a:cs typeface="+mj-cs"/>
              </a:defRPr>
            </a:lvl1pPr>
          </a:lstStyle>
          <a:p>
            <a:r>
              <a:rPr lang="fr-CH" dirty="0"/>
              <a:t>Building Blocks of MySQL </a:t>
            </a:r>
            <a:r>
              <a:rPr lang="fr-CH" dirty="0" err="1"/>
              <a:t>InnoDB</a:t>
            </a:r>
            <a:r>
              <a:rPr lang="fr-CH" dirty="0"/>
              <a:t> Cluster</a:t>
            </a:r>
          </a:p>
        </p:txBody>
      </p:sp>
      <p:grpSp>
        <p:nvGrpSpPr>
          <p:cNvPr id="83" name="Groupe 82">
            <a:extLst>
              <a:ext uri="{FF2B5EF4-FFF2-40B4-BE49-F238E27FC236}">
                <a16:creationId xmlns:a16="http://schemas.microsoft.com/office/drawing/2014/main" id="{781E85BD-80ED-499D-08BA-B4702C81B06B}"/>
              </a:ext>
            </a:extLst>
          </p:cNvPr>
          <p:cNvGrpSpPr/>
          <p:nvPr/>
        </p:nvGrpSpPr>
        <p:grpSpPr>
          <a:xfrm>
            <a:off x="556260" y="1494841"/>
            <a:ext cx="1930833" cy="4114436"/>
            <a:chOff x="8498882" y="1525279"/>
            <a:chExt cx="1930833" cy="4114436"/>
          </a:xfrm>
        </p:grpSpPr>
        <p:grpSp>
          <p:nvGrpSpPr>
            <p:cNvPr id="43" name="Group 15">
              <a:extLst>
                <a:ext uri="{FF2B5EF4-FFF2-40B4-BE49-F238E27FC236}">
                  <a16:creationId xmlns:a16="http://schemas.microsoft.com/office/drawing/2014/main" id="{1E97FE97-0FC2-9A42-2E57-D83669790C13}"/>
                </a:ext>
              </a:extLst>
            </p:cNvPr>
            <p:cNvGrpSpPr/>
            <p:nvPr/>
          </p:nvGrpSpPr>
          <p:grpSpPr>
            <a:xfrm>
              <a:off x="8498882" y="1553898"/>
              <a:ext cx="1930833" cy="4085817"/>
              <a:chOff x="9499167" y="1898142"/>
              <a:chExt cx="1930833" cy="4085817"/>
            </a:xfrm>
          </p:grpSpPr>
          <p:sp>
            <p:nvSpPr>
              <p:cNvPr id="44" name="Rectangle 43">
                <a:extLst>
                  <a:ext uri="{FF2B5EF4-FFF2-40B4-BE49-F238E27FC236}">
                    <a16:creationId xmlns:a16="http://schemas.microsoft.com/office/drawing/2014/main" id="{42125E58-A082-4014-45B0-30867F827C37}"/>
                  </a:ext>
                </a:extLst>
              </p:cNvPr>
              <p:cNvSpPr/>
              <p:nvPr/>
            </p:nvSpPr>
            <p:spPr>
              <a:xfrm>
                <a:off x="9499167" y="1898142"/>
                <a:ext cx="1930833" cy="4085817"/>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rgbClr val="67605B"/>
                  </a:solidFill>
                </a:endParaRPr>
              </a:p>
            </p:txBody>
          </p:sp>
          <p:sp>
            <p:nvSpPr>
              <p:cNvPr id="45" name="TextBox 17">
                <a:extLst>
                  <a:ext uri="{FF2B5EF4-FFF2-40B4-BE49-F238E27FC236}">
                    <a16:creationId xmlns:a16="http://schemas.microsoft.com/office/drawing/2014/main" id="{60F617E7-9626-6BF7-E529-17377E097A30}"/>
                  </a:ext>
                </a:extLst>
              </p:cNvPr>
              <p:cNvSpPr txBox="1"/>
              <p:nvPr/>
            </p:nvSpPr>
            <p:spPr>
              <a:xfrm>
                <a:off x="9718063" y="2401078"/>
                <a:ext cx="697627" cy="1154162"/>
              </a:xfrm>
              <a:prstGeom prst="rect">
                <a:avLst/>
              </a:prstGeom>
              <a:noFill/>
            </p:spPr>
            <p:txBody>
              <a:bodyPr wrap="none" rtlCol="0" anchor="ctr" anchorCtr="0">
                <a:spAutoFit/>
              </a:bodyPr>
              <a:lstStyle/>
              <a:p>
                <a:r>
                  <a:rPr lang="en-US" sz="6900" b="1" dirty="0">
                    <a:solidFill>
                      <a:srgbClr val="67605B"/>
                    </a:solidFill>
                    <a:latin typeface="Oracle Sans Extra Bold" panose="020B0503020204020204" pitchFamily="34" charset="0"/>
                    <a:ea typeface="League Spartan" charset="0"/>
                    <a:cs typeface="Oracle Sans Extra Bold" panose="020B0503020204020204" pitchFamily="34" charset="0"/>
                  </a:rPr>
                  <a:t>5</a:t>
                </a:r>
              </a:p>
            </p:txBody>
          </p:sp>
          <p:sp>
            <p:nvSpPr>
              <p:cNvPr id="46" name="TextBox 18">
                <a:extLst>
                  <a:ext uri="{FF2B5EF4-FFF2-40B4-BE49-F238E27FC236}">
                    <a16:creationId xmlns:a16="http://schemas.microsoft.com/office/drawing/2014/main" id="{06D53533-1A4B-A590-68CD-CCC2405718F3}"/>
                  </a:ext>
                </a:extLst>
              </p:cNvPr>
              <p:cNvSpPr txBox="1"/>
              <p:nvPr/>
            </p:nvSpPr>
            <p:spPr>
              <a:xfrm>
                <a:off x="9718063" y="3727026"/>
                <a:ext cx="184731" cy="338554"/>
              </a:xfrm>
              <a:prstGeom prst="rect">
                <a:avLst/>
              </a:prstGeom>
              <a:noFill/>
            </p:spPr>
            <p:txBody>
              <a:bodyPr wrap="none" rtlCol="0" anchor="b" anchorCtr="0">
                <a:spAutoFit/>
              </a:bodyPr>
              <a:lstStyle/>
              <a:p>
                <a:endParaRPr lang="en-US" sz="1600" b="1" dirty="0">
                  <a:solidFill>
                    <a:srgbClr val="67605B"/>
                  </a:solidFill>
                  <a:latin typeface="Oracle Sans Extra Bold" panose="020B0503020204020204" pitchFamily="34" charset="0"/>
                  <a:ea typeface="League Spartan" charset="0"/>
                  <a:cs typeface="Oracle Sans Extra Bold" panose="020B0503020204020204" pitchFamily="34" charset="0"/>
                </a:endParaRPr>
              </a:p>
            </p:txBody>
          </p:sp>
          <p:sp>
            <p:nvSpPr>
              <p:cNvPr id="47" name="Subtitle 2">
                <a:extLst>
                  <a:ext uri="{FF2B5EF4-FFF2-40B4-BE49-F238E27FC236}">
                    <a16:creationId xmlns:a16="http://schemas.microsoft.com/office/drawing/2014/main" id="{D150EA13-747F-57BC-DA9E-2E1C3C7BCBD6}"/>
                  </a:ext>
                </a:extLst>
              </p:cNvPr>
              <p:cNvSpPr txBox="1">
                <a:spLocks/>
              </p:cNvSpPr>
              <p:nvPr/>
            </p:nvSpPr>
            <p:spPr>
              <a:xfrm>
                <a:off x="9718062" y="3563162"/>
                <a:ext cx="1577291" cy="1262461"/>
              </a:xfrm>
              <a:prstGeom prst="rect">
                <a:avLst/>
              </a:prstGeom>
            </p:spPr>
            <p:txBody>
              <a:bodyPr vert="horz" wrap="square" lIns="45720" tIns="22860" rIns="45720" bIns="22860" rtlCol="0" anchor="t">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1750"/>
                  </a:lnSpc>
                </a:pPr>
                <a:r>
                  <a:rPr lang="en-US" sz="1600" b="1" dirty="0">
                    <a:solidFill>
                      <a:srgbClr val="67605B"/>
                    </a:solidFill>
                    <a:latin typeface="Oracle Sans Extra Bold" panose="020B0503020204020204" pitchFamily="34" charset="0"/>
                    <a:ea typeface="League Spartan" charset="0"/>
                    <a:cs typeface="Oracle Sans Extra Bold" panose="020B0503020204020204" pitchFamily="34" charset="0"/>
                  </a:rPr>
                  <a:t>MySQL Router</a:t>
                </a:r>
              </a:p>
              <a:p>
                <a:pPr algn="l">
                  <a:lnSpc>
                    <a:spcPts val="1750"/>
                  </a:lnSpc>
                </a:pPr>
                <a:endParaRPr lang="en-IN" sz="1200" dirty="0">
                  <a:solidFill>
                    <a:srgbClr val="67605B"/>
                  </a:solidFill>
                  <a:latin typeface="Oracle Sans Light" panose="020B0403020204020204" pitchFamily="34" charset="0"/>
                  <a:cs typeface="Oracle Sans Light" panose="020B0403020204020204" pitchFamily="34" charset="0"/>
                </a:endParaRPr>
              </a:p>
              <a:p>
                <a:pPr algn="l">
                  <a:lnSpc>
                    <a:spcPts val="1750"/>
                  </a:lnSpc>
                </a:pPr>
                <a:r>
                  <a:rPr lang="en-IN" sz="1200" dirty="0">
                    <a:solidFill>
                      <a:srgbClr val="67605B"/>
                    </a:solidFill>
                    <a:latin typeface="Oracle Sans Light" panose="020B0403020204020204" pitchFamily="34" charset="0"/>
                    <a:cs typeface="Oracle Sans Light" panose="020B0403020204020204" pitchFamily="34" charset="0"/>
                  </a:rPr>
                  <a:t>Middleware for routing queries to the appropriate instances.</a:t>
                </a:r>
                <a:endParaRPr lang="en-US" sz="1200" dirty="0">
                  <a:solidFill>
                    <a:srgbClr val="67605B"/>
                  </a:solidFill>
                  <a:latin typeface="Oracle Sans Light" panose="020B0403020204020204" pitchFamily="34" charset="0"/>
                  <a:ea typeface="Lato Light" panose="020F0502020204030203" pitchFamily="34" charset="0"/>
                  <a:cs typeface="Oracle Sans Light" panose="020B0403020204020204" pitchFamily="34" charset="0"/>
                </a:endParaRPr>
              </a:p>
            </p:txBody>
          </p:sp>
        </p:grpSp>
        <p:pic>
          <p:nvPicPr>
            <p:cNvPr id="82" name="Image 81">
              <a:extLst>
                <a:ext uri="{FF2B5EF4-FFF2-40B4-BE49-F238E27FC236}">
                  <a16:creationId xmlns:a16="http://schemas.microsoft.com/office/drawing/2014/main" id="{54A72702-02D5-A549-0F17-9E5EDCEDD5C9}"/>
                </a:ext>
              </a:extLst>
            </p:cNvPr>
            <p:cNvPicPr>
              <a:picLocks noChangeAspect="1"/>
            </p:cNvPicPr>
            <p:nvPr/>
          </p:nvPicPr>
          <p:blipFill>
            <a:blip r:embed="rId2"/>
            <a:stretch>
              <a:fillRect/>
            </a:stretch>
          </p:blipFill>
          <p:spPr>
            <a:xfrm>
              <a:off x="9484864" y="1525279"/>
              <a:ext cx="927100" cy="927100"/>
            </a:xfrm>
            <a:prstGeom prst="rect">
              <a:avLst/>
            </a:prstGeom>
          </p:spPr>
        </p:pic>
      </p:grpSp>
      <p:sp>
        <p:nvSpPr>
          <p:cNvPr id="4" name="Text Placeholder 2">
            <a:extLst>
              <a:ext uri="{FF2B5EF4-FFF2-40B4-BE49-F238E27FC236}">
                <a16:creationId xmlns:a16="http://schemas.microsoft.com/office/drawing/2014/main" id="{6BE8EF1F-045D-6AD9-1570-28D499927AE5}"/>
              </a:ext>
            </a:extLst>
          </p:cNvPr>
          <p:cNvSpPr txBox="1">
            <a:spLocks/>
          </p:cNvSpPr>
          <p:nvPr/>
        </p:nvSpPr>
        <p:spPr>
          <a:xfrm>
            <a:off x="556260" y="749508"/>
            <a:ext cx="10671048" cy="330540"/>
          </a:xfrm>
          <a:prstGeom prst="rect">
            <a:avLst/>
          </a:prstGeom>
        </p:spPr>
        <p:txBody>
          <a:bodyPr vert="horz" lIns="0" tIns="0" rIns="0" bIns="0" rtlCol="0" anchor="ctr"/>
          <a:lstStyle>
            <a:defPPr>
              <a:defRPr lang="en-US"/>
            </a:defPPr>
            <a:lvl1pPr marL="0" algn="l" defTabSz="914400" rtl="0" eaLnBrk="1" latinLnBrk="0" hangingPunct="1">
              <a:defRPr sz="900" kern="1200">
                <a:solidFill>
                  <a:srgbClr val="8B858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t>MySQL Router</a:t>
            </a:r>
          </a:p>
        </p:txBody>
      </p:sp>
      <p:grpSp>
        <p:nvGrpSpPr>
          <p:cNvPr id="5" name="Groupe 4">
            <a:extLst>
              <a:ext uri="{FF2B5EF4-FFF2-40B4-BE49-F238E27FC236}">
                <a16:creationId xmlns:a16="http://schemas.microsoft.com/office/drawing/2014/main" id="{EB5F370F-7473-E250-4FF7-51903BA1650A}"/>
              </a:ext>
            </a:extLst>
          </p:cNvPr>
          <p:cNvGrpSpPr/>
          <p:nvPr/>
        </p:nvGrpSpPr>
        <p:grpSpPr>
          <a:xfrm>
            <a:off x="8267700" y="1695902"/>
            <a:ext cx="3416300" cy="4755698"/>
            <a:chOff x="8267700" y="928437"/>
            <a:chExt cx="3416300" cy="5523163"/>
          </a:xfrm>
        </p:grpSpPr>
        <p:sp>
          <p:nvSpPr>
            <p:cNvPr id="6" name="Oval 30">
              <a:extLst>
                <a:ext uri="{FF2B5EF4-FFF2-40B4-BE49-F238E27FC236}">
                  <a16:creationId xmlns:a16="http://schemas.microsoft.com/office/drawing/2014/main" id="{6232BFEF-C6FC-A383-4219-4C6A1B8A3C1D}"/>
                </a:ext>
              </a:extLst>
            </p:cNvPr>
            <p:cNvSpPr/>
            <p:nvPr/>
          </p:nvSpPr>
          <p:spPr>
            <a:xfrm>
              <a:off x="8267700" y="4248150"/>
              <a:ext cx="3416300" cy="2203450"/>
            </a:xfrm>
            <a:prstGeom prst="ellipse">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7" descr="A black and white logo&#10;&#10;Description automatically generated">
              <a:extLst>
                <a:ext uri="{FF2B5EF4-FFF2-40B4-BE49-F238E27FC236}">
                  <a16:creationId xmlns:a16="http://schemas.microsoft.com/office/drawing/2014/main" id="{40D344BE-ED3F-FEBB-3941-D316B8867E5F}"/>
                </a:ext>
              </a:extLst>
            </p:cNvPr>
            <p:cNvPicPr>
              <a:picLocks noChangeAspect="1"/>
            </p:cNvPicPr>
            <p:nvPr/>
          </p:nvPicPr>
          <p:blipFill>
            <a:blip r:embed="rId3" cstate="screen">
              <a:duotone>
                <a:schemeClr val="accent5">
                  <a:shade val="45000"/>
                  <a:satMod val="135000"/>
                </a:schemeClr>
                <a:prstClr val="white"/>
              </a:duotone>
              <a:extLst>
                <a:ext uri="{28A0092B-C50C-407E-A947-70E740481C1C}">
                  <a14:useLocalDpi xmlns:a14="http://schemas.microsoft.com/office/drawing/2010/main"/>
                </a:ext>
              </a:extLst>
            </a:blip>
            <a:stretch>
              <a:fillRect/>
            </a:stretch>
          </p:blipFill>
          <p:spPr>
            <a:xfrm>
              <a:off x="9456436" y="2542481"/>
              <a:ext cx="771495" cy="771495"/>
            </a:xfrm>
            <a:prstGeom prst="rect">
              <a:avLst/>
            </a:prstGeom>
            <a:noFill/>
            <a:ln>
              <a:noFill/>
            </a:ln>
          </p:spPr>
        </p:pic>
        <p:pic>
          <p:nvPicPr>
            <p:cNvPr id="8" name="Picture 8">
              <a:extLst>
                <a:ext uri="{FF2B5EF4-FFF2-40B4-BE49-F238E27FC236}">
                  <a16:creationId xmlns:a16="http://schemas.microsoft.com/office/drawing/2014/main" id="{60237874-5C0C-A7C4-FEDF-2E4E1ED34CE8}"/>
                </a:ext>
              </a:extLst>
            </p:cNvPr>
            <p:cNvPicPr>
              <a:picLocks noChangeAspect="1"/>
            </p:cNvPicPr>
            <p:nvPr/>
          </p:nvPicPr>
          <p:blipFill>
            <a:blip r:embed="rId4" cstate="screen">
              <a:duotone>
                <a:schemeClr val="accent5">
                  <a:shade val="45000"/>
                  <a:satMod val="135000"/>
                </a:schemeClr>
                <a:prstClr val="white"/>
              </a:duotone>
              <a:extLst>
                <a:ext uri="{28A0092B-C50C-407E-A947-70E740481C1C}">
                  <a14:useLocalDpi xmlns:a14="http://schemas.microsoft.com/office/drawing/2010/main"/>
                </a:ext>
              </a:extLst>
            </a:blip>
            <a:stretch>
              <a:fillRect/>
            </a:stretch>
          </p:blipFill>
          <p:spPr>
            <a:xfrm>
              <a:off x="9452037" y="928437"/>
              <a:ext cx="704507" cy="704507"/>
            </a:xfrm>
            <a:prstGeom prst="rect">
              <a:avLst/>
            </a:prstGeom>
          </p:spPr>
        </p:pic>
        <p:sp>
          <p:nvSpPr>
            <p:cNvPr id="10" name="TextBox 12">
              <a:extLst>
                <a:ext uri="{FF2B5EF4-FFF2-40B4-BE49-F238E27FC236}">
                  <a16:creationId xmlns:a16="http://schemas.microsoft.com/office/drawing/2014/main" id="{85E11565-BC46-6F81-8CB9-ABEEF6E1D0E2}"/>
                </a:ext>
              </a:extLst>
            </p:cNvPr>
            <p:cNvSpPr txBox="1"/>
            <p:nvPr/>
          </p:nvSpPr>
          <p:spPr>
            <a:xfrm>
              <a:off x="9301812" y="1609157"/>
              <a:ext cx="1080745" cy="307777"/>
            </a:xfrm>
            <a:prstGeom prst="rect">
              <a:avLst/>
            </a:prstGeom>
            <a:noFill/>
          </p:spPr>
          <p:txBody>
            <a:bodyPr wrap="none" rtlCol="0">
              <a:spAutoFit/>
            </a:bodyPr>
            <a:lstStyle/>
            <a:p>
              <a:r>
                <a:rPr lang="it-IT" sz="1400" dirty="0" err="1"/>
                <a:t>application</a:t>
              </a:r>
              <a:endParaRPr lang="en-US" sz="1400" dirty="0"/>
            </a:p>
          </p:txBody>
        </p:sp>
        <p:sp>
          <p:nvSpPr>
            <p:cNvPr id="11" name="TextBox 13">
              <a:extLst>
                <a:ext uri="{FF2B5EF4-FFF2-40B4-BE49-F238E27FC236}">
                  <a16:creationId xmlns:a16="http://schemas.microsoft.com/office/drawing/2014/main" id="{9E0C0505-8C90-5DF5-7CBA-5564D7407E02}"/>
                </a:ext>
              </a:extLst>
            </p:cNvPr>
            <p:cNvSpPr txBox="1"/>
            <p:nvPr/>
          </p:nvSpPr>
          <p:spPr>
            <a:xfrm>
              <a:off x="9181162" y="3233021"/>
              <a:ext cx="1374415" cy="307777"/>
            </a:xfrm>
            <a:prstGeom prst="rect">
              <a:avLst/>
            </a:prstGeom>
            <a:noFill/>
          </p:spPr>
          <p:txBody>
            <a:bodyPr wrap="none" rtlCol="0">
              <a:spAutoFit/>
            </a:bodyPr>
            <a:lstStyle/>
            <a:p>
              <a:r>
                <a:rPr lang="it-IT" sz="1400" b="1" dirty="0">
                  <a:solidFill>
                    <a:srgbClr val="67B4CD"/>
                  </a:solidFill>
                </a:rPr>
                <a:t>My</a:t>
              </a:r>
              <a:r>
                <a:rPr lang="it-IT" sz="1400" b="1" dirty="0">
                  <a:solidFill>
                    <a:srgbClr val="FFB338"/>
                  </a:solidFill>
                </a:rPr>
                <a:t>SQL</a:t>
              </a:r>
              <a:r>
                <a:rPr lang="it-IT" sz="1400" dirty="0"/>
                <a:t> Router</a:t>
              </a:r>
              <a:endParaRPr lang="en-US" sz="1400" dirty="0"/>
            </a:p>
          </p:txBody>
        </p:sp>
        <p:cxnSp>
          <p:nvCxnSpPr>
            <p:cNvPr id="14" name="Straight Arrow Connector 24">
              <a:extLst>
                <a:ext uri="{FF2B5EF4-FFF2-40B4-BE49-F238E27FC236}">
                  <a16:creationId xmlns:a16="http://schemas.microsoft.com/office/drawing/2014/main" id="{6E9263C0-BF76-AEA5-F5C2-4F1040B296C1}"/>
                </a:ext>
              </a:extLst>
            </p:cNvPr>
            <p:cNvCxnSpPr>
              <a:cxnSpLocks/>
              <a:stCxn id="11" idx="2"/>
            </p:cNvCxnSpPr>
            <p:nvPr/>
          </p:nvCxnSpPr>
          <p:spPr>
            <a:xfrm flipH="1">
              <a:off x="9867583" y="3540798"/>
              <a:ext cx="787" cy="70735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27">
              <a:extLst>
                <a:ext uri="{FF2B5EF4-FFF2-40B4-BE49-F238E27FC236}">
                  <a16:creationId xmlns:a16="http://schemas.microsoft.com/office/drawing/2014/main" id="{EA33FF10-4599-13A3-88C5-C50AFE6D4C49}"/>
                </a:ext>
              </a:extLst>
            </p:cNvPr>
            <p:cNvCxnSpPr>
              <a:cxnSpLocks/>
              <a:stCxn id="11" idx="2"/>
            </p:cNvCxnSpPr>
            <p:nvPr/>
          </p:nvCxnSpPr>
          <p:spPr>
            <a:xfrm>
              <a:off x="9868370" y="3540798"/>
              <a:ext cx="952030" cy="1475702"/>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29">
              <a:extLst>
                <a:ext uri="{FF2B5EF4-FFF2-40B4-BE49-F238E27FC236}">
                  <a16:creationId xmlns:a16="http://schemas.microsoft.com/office/drawing/2014/main" id="{1FC71A18-4076-B77E-10A0-8EC9B3D7164F}"/>
                </a:ext>
              </a:extLst>
            </p:cNvPr>
            <p:cNvCxnSpPr>
              <a:cxnSpLocks/>
              <a:stCxn id="11" idx="2"/>
            </p:cNvCxnSpPr>
            <p:nvPr/>
          </p:nvCxnSpPr>
          <p:spPr>
            <a:xfrm flipH="1">
              <a:off x="8826500" y="3540798"/>
              <a:ext cx="1041870" cy="1475702"/>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32">
              <a:extLst>
                <a:ext uri="{FF2B5EF4-FFF2-40B4-BE49-F238E27FC236}">
                  <a16:creationId xmlns:a16="http://schemas.microsoft.com/office/drawing/2014/main" id="{4B55A386-6A70-96E8-D075-76047C5B9338}"/>
                </a:ext>
              </a:extLst>
            </p:cNvPr>
            <p:cNvSpPr txBox="1"/>
            <p:nvPr/>
          </p:nvSpPr>
          <p:spPr>
            <a:xfrm>
              <a:off x="9561114" y="5075976"/>
              <a:ext cx="821443" cy="307777"/>
            </a:xfrm>
            <a:prstGeom prst="rect">
              <a:avLst/>
            </a:prstGeom>
            <a:noFill/>
          </p:spPr>
          <p:txBody>
            <a:bodyPr wrap="none" rtlCol="0">
              <a:spAutoFit/>
            </a:bodyPr>
            <a:lstStyle/>
            <a:p>
              <a:r>
                <a:rPr lang="it-IT" sz="1400" dirty="0" err="1"/>
                <a:t>primary</a:t>
              </a:r>
              <a:endParaRPr lang="en-US" sz="1400" dirty="0"/>
            </a:p>
          </p:txBody>
        </p:sp>
        <p:sp>
          <p:nvSpPr>
            <p:cNvPr id="18" name="TextBox 33">
              <a:extLst>
                <a:ext uri="{FF2B5EF4-FFF2-40B4-BE49-F238E27FC236}">
                  <a16:creationId xmlns:a16="http://schemas.microsoft.com/office/drawing/2014/main" id="{8DAD4188-C53A-0007-5DF8-F11169AF4FB8}"/>
                </a:ext>
              </a:extLst>
            </p:cNvPr>
            <p:cNvSpPr txBox="1"/>
            <p:nvPr/>
          </p:nvSpPr>
          <p:spPr>
            <a:xfrm>
              <a:off x="8987570" y="5929563"/>
              <a:ext cx="1026628" cy="307777"/>
            </a:xfrm>
            <a:prstGeom prst="rect">
              <a:avLst/>
            </a:prstGeom>
            <a:noFill/>
          </p:spPr>
          <p:txBody>
            <a:bodyPr wrap="none" rtlCol="0">
              <a:spAutoFit/>
            </a:bodyPr>
            <a:lstStyle/>
            <a:p>
              <a:r>
                <a:rPr lang="it-IT" sz="1400" dirty="0" err="1"/>
                <a:t>secondary</a:t>
              </a:r>
              <a:endParaRPr lang="en-US" sz="1400" dirty="0"/>
            </a:p>
          </p:txBody>
        </p:sp>
        <p:sp>
          <p:nvSpPr>
            <p:cNvPr id="19" name="TextBox 34">
              <a:extLst>
                <a:ext uri="{FF2B5EF4-FFF2-40B4-BE49-F238E27FC236}">
                  <a16:creationId xmlns:a16="http://schemas.microsoft.com/office/drawing/2014/main" id="{F0CC3C66-6917-FB92-F2D0-CACC45D74F75}"/>
                </a:ext>
              </a:extLst>
            </p:cNvPr>
            <p:cNvSpPr txBox="1"/>
            <p:nvPr/>
          </p:nvSpPr>
          <p:spPr>
            <a:xfrm>
              <a:off x="10073168" y="5929563"/>
              <a:ext cx="1026628" cy="307777"/>
            </a:xfrm>
            <a:prstGeom prst="rect">
              <a:avLst/>
            </a:prstGeom>
            <a:noFill/>
          </p:spPr>
          <p:txBody>
            <a:bodyPr wrap="none" rtlCol="0">
              <a:spAutoFit/>
            </a:bodyPr>
            <a:lstStyle/>
            <a:p>
              <a:r>
                <a:rPr lang="it-IT" sz="1400" dirty="0" err="1"/>
                <a:t>secondary</a:t>
              </a:r>
              <a:endParaRPr lang="en-US" sz="1400" dirty="0"/>
            </a:p>
          </p:txBody>
        </p:sp>
        <p:cxnSp>
          <p:nvCxnSpPr>
            <p:cNvPr id="20" name="Straight Arrow Connector 36">
              <a:extLst>
                <a:ext uri="{FF2B5EF4-FFF2-40B4-BE49-F238E27FC236}">
                  <a16:creationId xmlns:a16="http://schemas.microsoft.com/office/drawing/2014/main" id="{AEE30EF9-4333-2CF1-F7DD-0D8F64A87BA5}"/>
                </a:ext>
              </a:extLst>
            </p:cNvPr>
            <p:cNvCxnSpPr>
              <a:stCxn id="10" idx="2"/>
              <a:endCxn id="7" idx="0"/>
            </p:cNvCxnSpPr>
            <p:nvPr/>
          </p:nvCxnSpPr>
          <p:spPr>
            <a:xfrm flipH="1">
              <a:off x="9842184" y="1916934"/>
              <a:ext cx="1" cy="625547"/>
            </a:xfrm>
            <a:prstGeom prst="straightConnector1">
              <a:avLst/>
            </a:prstGeom>
            <a:ln w="28575">
              <a:solidFill>
                <a:srgbClr val="8A5A15"/>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37">
              <a:extLst>
                <a:ext uri="{FF2B5EF4-FFF2-40B4-BE49-F238E27FC236}">
                  <a16:creationId xmlns:a16="http://schemas.microsoft.com/office/drawing/2014/main" id="{BAE4CA32-E1E2-DFAB-E001-700F132B430D}"/>
                </a:ext>
              </a:extLst>
            </p:cNvPr>
            <p:cNvSpPr txBox="1"/>
            <p:nvPr/>
          </p:nvSpPr>
          <p:spPr>
            <a:xfrm>
              <a:off x="9818473" y="3980818"/>
              <a:ext cx="447558" cy="246221"/>
            </a:xfrm>
            <a:prstGeom prst="rect">
              <a:avLst/>
            </a:prstGeom>
            <a:noFill/>
          </p:spPr>
          <p:txBody>
            <a:bodyPr wrap="none" rtlCol="0">
              <a:spAutoFit/>
            </a:bodyPr>
            <a:lstStyle/>
            <a:p>
              <a:r>
                <a:rPr lang="it-IT" sz="1000" dirty="0">
                  <a:solidFill>
                    <a:srgbClr val="FF0000"/>
                  </a:solidFill>
                </a:rPr>
                <a:t>R/W</a:t>
              </a:r>
              <a:endParaRPr lang="en-US" sz="1000" dirty="0">
                <a:solidFill>
                  <a:srgbClr val="FF0000"/>
                </a:solidFill>
              </a:endParaRPr>
            </a:p>
          </p:txBody>
        </p:sp>
        <p:sp>
          <p:nvSpPr>
            <p:cNvPr id="22" name="TextBox 42">
              <a:extLst>
                <a:ext uri="{FF2B5EF4-FFF2-40B4-BE49-F238E27FC236}">
                  <a16:creationId xmlns:a16="http://schemas.microsoft.com/office/drawing/2014/main" id="{FFC902A4-A1C5-DFA3-3F4F-D00C3CC470FB}"/>
                </a:ext>
              </a:extLst>
            </p:cNvPr>
            <p:cNvSpPr txBox="1"/>
            <p:nvPr/>
          </p:nvSpPr>
          <p:spPr>
            <a:xfrm>
              <a:off x="10042252" y="3665404"/>
              <a:ext cx="360996" cy="246221"/>
            </a:xfrm>
            <a:prstGeom prst="rect">
              <a:avLst/>
            </a:prstGeom>
            <a:noFill/>
          </p:spPr>
          <p:txBody>
            <a:bodyPr wrap="none" rtlCol="0">
              <a:spAutoFit/>
            </a:bodyPr>
            <a:lstStyle/>
            <a:p>
              <a:r>
                <a:rPr lang="it-IT" sz="1000" dirty="0">
                  <a:solidFill>
                    <a:srgbClr val="00B050"/>
                  </a:solidFill>
                </a:rPr>
                <a:t>RO</a:t>
              </a:r>
              <a:endParaRPr lang="en-US" sz="1000" dirty="0">
                <a:solidFill>
                  <a:srgbClr val="00B050"/>
                </a:solidFill>
              </a:endParaRPr>
            </a:p>
          </p:txBody>
        </p:sp>
        <p:sp>
          <p:nvSpPr>
            <p:cNvPr id="23" name="TextBox 43">
              <a:extLst>
                <a:ext uri="{FF2B5EF4-FFF2-40B4-BE49-F238E27FC236}">
                  <a16:creationId xmlns:a16="http://schemas.microsoft.com/office/drawing/2014/main" id="{50A0B33A-85C4-4885-86DD-084F451F07DD}"/>
                </a:ext>
              </a:extLst>
            </p:cNvPr>
            <p:cNvSpPr txBox="1"/>
            <p:nvPr/>
          </p:nvSpPr>
          <p:spPr>
            <a:xfrm>
              <a:off x="9289424" y="3675523"/>
              <a:ext cx="360996" cy="246221"/>
            </a:xfrm>
            <a:prstGeom prst="rect">
              <a:avLst/>
            </a:prstGeom>
            <a:noFill/>
          </p:spPr>
          <p:txBody>
            <a:bodyPr wrap="none" rtlCol="0">
              <a:spAutoFit/>
            </a:bodyPr>
            <a:lstStyle/>
            <a:p>
              <a:r>
                <a:rPr lang="it-IT" sz="1000" dirty="0">
                  <a:solidFill>
                    <a:srgbClr val="00B050"/>
                  </a:solidFill>
                </a:rPr>
                <a:t>RO</a:t>
              </a:r>
              <a:endParaRPr lang="en-US" sz="1000" dirty="0">
                <a:solidFill>
                  <a:srgbClr val="00B050"/>
                </a:solidFill>
              </a:endParaRPr>
            </a:p>
          </p:txBody>
        </p:sp>
      </p:grpSp>
      <p:sp>
        <p:nvSpPr>
          <p:cNvPr id="24" name="ZoneTexte 23">
            <a:extLst>
              <a:ext uri="{FF2B5EF4-FFF2-40B4-BE49-F238E27FC236}">
                <a16:creationId xmlns:a16="http://schemas.microsoft.com/office/drawing/2014/main" id="{11EA3D11-391A-55AD-9000-6C15181FB94B}"/>
              </a:ext>
            </a:extLst>
          </p:cNvPr>
          <p:cNvSpPr txBox="1"/>
          <p:nvPr/>
        </p:nvSpPr>
        <p:spPr>
          <a:xfrm>
            <a:off x="2705989" y="1478922"/>
            <a:ext cx="5561711" cy="1815882"/>
          </a:xfrm>
          <a:prstGeom prst="rect">
            <a:avLst/>
          </a:prstGeom>
          <a:noFill/>
        </p:spPr>
        <p:txBody>
          <a:bodyPr wrap="square" rtlCol="0">
            <a:spAutoFit/>
          </a:bodyPr>
          <a:lstStyle/>
          <a:p>
            <a:r>
              <a:rPr lang="fr-FR" sz="1600" dirty="0"/>
              <a:t>MySQL Router </a:t>
            </a:r>
            <a:r>
              <a:rPr lang="fr-FR" sz="1600" dirty="0" err="1"/>
              <a:t>is</a:t>
            </a:r>
            <a:r>
              <a:rPr lang="fr-FR" sz="1600" dirty="0"/>
              <a:t> a </a:t>
            </a:r>
            <a:r>
              <a:rPr lang="fr-FR" sz="1600" dirty="0" err="1"/>
              <a:t>lightweight</a:t>
            </a:r>
            <a:r>
              <a:rPr lang="fr-FR" sz="1600" dirty="0"/>
              <a:t> software </a:t>
            </a:r>
            <a:r>
              <a:rPr lang="fr-FR" sz="1600" dirty="0" err="1"/>
              <a:t>that</a:t>
            </a:r>
            <a:r>
              <a:rPr lang="fr-FR" sz="1600" dirty="0"/>
              <a:t> </a:t>
            </a:r>
            <a:r>
              <a:rPr lang="fr-FR" sz="1600" dirty="0" err="1"/>
              <a:t>acts</a:t>
            </a:r>
            <a:r>
              <a:rPr lang="fr-FR" sz="1600" dirty="0"/>
              <a:t> as a </a:t>
            </a:r>
            <a:r>
              <a:rPr lang="fr-FR" sz="1600" dirty="0" err="1"/>
              <a:t>routing</a:t>
            </a:r>
            <a:r>
              <a:rPr lang="fr-FR" sz="1600" dirty="0"/>
              <a:t> layer for applications </a:t>
            </a:r>
            <a:r>
              <a:rPr lang="fr-FR" sz="1600" dirty="0" err="1"/>
              <a:t>connecting</a:t>
            </a:r>
            <a:r>
              <a:rPr lang="fr-FR" sz="1600" dirty="0"/>
              <a:t> to MySQL instances. </a:t>
            </a:r>
          </a:p>
          <a:p>
            <a:endParaRPr lang="fr-FR" sz="1600" dirty="0"/>
          </a:p>
          <a:p>
            <a:r>
              <a:rPr lang="fr-FR" sz="1600" dirty="0"/>
              <a:t>It manages the </a:t>
            </a:r>
            <a:r>
              <a:rPr lang="fr-FR" sz="1600" dirty="0" err="1"/>
              <a:t>routing</a:t>
            </a:r>
            <a:r>
              <a:rPr lang="fr-FR" sz="1600" dirty="0"/>
              <a:t> of connections to the </a:t>
            </a:r>
            <a:r>
              <a:rPr lang="fr-FR" sz="1600" dirty="0" err="1"/>
              <a:t>appropriate</a:t>
            </a:r>
            <a:r>
              <a:rPr lang="fr-FR" sz="1600" dirty="0"/>
              <a:t> backend servers in a high-</a:t>
            </a:r>
            <a:r>
              <a:rPr lang="fr-FR" sz="1600" dirty="0" err="1"/>
              <a:t>availability</a:t>
            </a:r>
            <a:r>
              <a:rPr lang="fr-FR" sz="1600" dirty="0"/>
              <a:t> </a:t>
            </a:r>
            <a:r>
              <a:rPr lang="fr-FR" sz="1600" dirty="0" err="1"/>
              <a:t>environment</a:t>
            </a:r>
            <a:r>
              <a:rPr lang="fr-FR" sz="1600" dirty="0"/>
              <a:t>.</a:t>
            </a:r>
          </a:p>
          <a:p>
            <a:r>
              <a:rPr lang="fr-FR" sz="1600" dirty="0"/>
              <a:t>Copy</a:t>
            </a:r>
          </a:p>
        </p:txBody>
      </p:sp>
      <p:sp>
        <p:nvSpPr>
          <p:cNvPr id="25" name="ZoneTexte 24">
            <a:extLst>
              <a:ext uri="{FF2B5EF4-FFF2-40B4-BE49-F238E27FC236}">
                <a16:creationId xmlns:a16="http://schemas.microsoft.com/office/drawing/2014/main" id="{3425CC5D-FEFC-4BA7-22C0-5BB89367642F}"/>
              </a:ext>
            </a:extLst>
          </p:cNvPr>
          <p:cNvSpPr txBox="1"/>
          <p:nvPr/>
        </p:nvSpPr>
        <p:spPr>
          <a:xfrm>
            <a:off x="2738916" y="3469327"/>
            <a:ext cx="5528784" cy="2739211"/>
          </a:xfrm>
          <a:prstGeom prst="rect">
            <a:avLst/>
          </a:prstGeom>
          <a:noFill/>
        </p:spPr>
        <p:txBody>
          <a:bodyPr wrap="square" rtlCol="0">
            <a:spAutoFit/>
          </a:bodyPr>
          <a:lstStyle/>
          <a:p>
            <a:r>
              <a:rPr lang="fr-FR" sz="1400" dirty="0"/>
              <a:t>MySQL Router </a:t>
            </a:r>
            <a:r>
              <a:rPr lang="fr-FR" sz="1400" dirty="0" err="1"/>
              <a:t>offers</a:t>
            </a:r>
            <a:r>
              <a:rPr lang="fr-FR" sz="1400" dirty="0"/>
              <a:t> 3 ports :</a:t>
            </a:r>
          </a:p>
          <a:p>
            <a:endParaRPr lang="fr-FR" sz="1400" dirty="0"/>
          </a:p>
          <a:p>
            <a:r>
              <a:rPr lang="fr-CH" sz="1400" dirty="0"/>
              <a:t>✅ </a:t>
            </a:r>
            <a:r>
              <a:rPr lang="fr-FR" sz="1400" dirty="0" err="1"/>
              <a:t>connect</a:t>
            </a:r>
            <a:r>
              <a:rPr lang="fr-FR" sz="1400" dirty="0"/>
              <a:t> to </a:t>
            </a:r>
            <a:r>
              <a:rPr lang="fr-FR" sz="1400" dirty="0" err="1"/>
              <a:t>read</a:t>
            </a:r>
            <a:r>
              <a:rPr lang="fr-FR" sz="1400" dirty="0"/>
              <a:t>/</a:t>
            </a:r>
            <a:r>
              <a:rPr lang="fr-FR" sz="1400" dirty="0" err="1"/>
              <a:t>wtite</a:t>
            </a:r>
            <a:r>
              <a:rPr lang="fr-FR" sz="1400" dirty="0"/>
              <a:t> </a:t>
            </a:r>
            <a:r>
              <a:rPr lang="fr-FR" sz="1400" dirty="0" err="1"/>
              <a:t>node</a:t>
            </a:r>
            <a:r>
              <a:rPr lang="fr-FR" sz="1400" dirty="0"/>
              <a:t> (6446)</a:t>
            </a:r>
          </a:p>
          <a:p>
            <a:r>
              <a:rPr lang="fr-CH" sz="1400" dirty="0"/>
              <a:t>✅ </a:t>
            </a:r>
            <a:r>
              <a:rPr lang="fr-FR" sz="1400" dirty="0" err="1"/>
              <a:t>connect</a:t>
            </a:r>
            <a:r>
              <a:rPr lang="fr-FR" sz="1400" dirty="0"/>
              <a:t> to </a:t>
            </a:r>
            <a:r>
              <a:rPr lang="fr-FR" sz="1400" dirty="0" err="1"/>
              <a:t>read</a:t>
            </a:r>
            <a:r>
              <a:rPr lang="fr-FR" sz="1400" dirty="0"/>
              <a:t> </a:t>
            </a:r>
            <a:r>
              <a:rPr lang="fr-FR" sz="1400" dirty="0" err="1"/>
              <a:t>only</a:t>
            </a:r>
            <a:r>
              <a:rPr lang="fr-FR" sz="1400" dirty="0"/>
              <a:t> </a:t>
            </a:r>
            <a:r>
              <a:rPr lang="fr-FR" sz="1400" dirty="0" err="1"/>
              <a:t>node</a:t>
            </a:r>
            <a:r>
              <a:rPr lang="fr-FR" sz="1400" dirty="0"/>
              <a:t> (6447) : Round robin</a:t>
            </a:r>
          </a:p>
          <a:p>
            <a:r>
              <a:rPr lang="fr-CH" sz="1400" dirty="0"/>
              <a:t>✅ </a:t>
            </a:r>
            <a:r>
              <a:rPr lang="fr-FR" sz="1400" dirty="0"/>
              <a:t>Transparent split </a:t>
            </a:r>
            <a:r>
              <a:rPr lang="fr-FR" sz="1400" dirty="0" err="1"/>
              <a:t>read</a:t>
            </a:r>
            <a:r>
              <a:rPr lang="fr-FR" sz="1400" dirty="0"/>
              <a:t>/</a:t>
            </a:r>
            <a:r>
              <a:rPr lang="fr-FR" sz="1400" dirty="0" err="1"/>
              <a:t>writes</a:t>
            </a:r>
            <a:r>
              <a:rPr lang="fr-FR" sz="1400" dirty="0"/>
              <a:t> (6450):</a:t>
            </a:r>
          </a:p>
          <a:p>
            <a:r>
              <a:rPr lang="fr-FR" sz="1400" dirty="0"/>
              <a:t>     - Direct all </a:t>
            </a:r>
            <a:r>
              <a:rPr lang="fr-FR" sz="1400" dirty="0" err="1"/>
              <a:t>read</a:t>
            </a:r>
            <a:r>
              <a:rPr lang="fr-FR" sz="1400" dirty="0"/>
              <a:t> </a:t>
            </a:r>
            <a:r>
              <a:rPr lang="fr-FR" sz="1400" dirty="0" err="1"/>
              <a:t>traffic</a:t>
            </a:r>
            <a:r>
              <a:rPr lang="fr-FR" sz="1400" dirty="0"/>
              <a:t> to </a:t>
            </a:r>
            <a:r>
              <a:rPr lang="fr-FR" sz="1400" dirty="0" err="1"/>
              <a:t>read-only</a:t>
            </a:r>
            <a:r>
              <a:rPr lang="fr-FR" sz="1400" dirty="0"/>
              <a:t> instances, and all </a:t>
            </a:r>
            <a:r>
              <a:rPr lang="fr-FR" sz="1400" dirty="0" err="1"/>
              <a:t>write</a:t>
            </a:r>
            <a:r>
              <a:rPr lang="fr-FR" sz="1400" dirty="0"/>
              <a:t> </a:t>
            </a:r>
          </a:p>
          <a:p>
            <a:r>
              <a:rPr lang="fr-FR" sz="1400" dirty="0"/>
              <a:t>        </a:t>
            </a:r>
            <a:r>
              <a:rPr lang="fr-FR" sz="1400" dirty="0" err="1"/>
              <a:t>traffic</a:t>
            </a:r>
            <a:r>
              <a:rPr lang="fr-FR" sz="1400" dirty="0"/>
              <a:t> to </a:t>
            </a:r>
            <a:r>
              <a:rPr lang="fr-FR" sz="1400" dirty="0" err="1"/>
              <a:t>read-write</a:t>
            </a:r>
            <a:r>
              <a:rPr lang="fr-FR" sz="1400" dirty="0"/>
              <a:t> instances</a:t>
            </a:r>
          </a:p>
          <a:p>
            <a:endParaRPr lang="fr-FR" sz="1400" dirty="0"/>
          </a:p>
          <a:p>
            <a:r>
              <a:rPr lang="fr-FR" sz="1400" dirty="0"/>
              <a:t>      - </a:t>
            </a:r>
            <a:r>
              <a:rPr lang="fr-FR" sz="1400" dirty="0" err="1"/>
              <a:t>Each</a:t>
            </a:r>
            <a:r>
              <a:rPr lang="fr-FR" sz="1400" dirty="0"/>
              <a:t> client session can </a:t>
            </a:r>
            <a:r>
              <a:rPr lang="fr-FR" sz="1400" dirty="0" err="1"/>
              <a:t>communicate</a:t>
            </a:r>
            <a:r>
              <a:rPr lang="fr-FR" sz="1400" dirty="0"/>
              <a:t> </a:t>
            </a:r>
            <a:r>
              <a:rPr lang="fr-FR" sz="1400" dirty="0" err="1"/>
              <a:t>with</a:t>
            </a:r>
            <a:r>
              <a:rPr lang="fr-FR" sz="1400" dirty="0"/>
              <a:t> one </a:t>
            </a:r>
            <a:r>
              <a:rPr lang="fr-FR" sz="1400" dirty="0" err="1"/>
              <a:t>read_write</a:t>
            </a:r>
            <a:r>
              <a:rPr lang="fr-FR" sz="1400" dirty="0"/>
              <a:t> and </a:t>
            </a:r>
          </a:p>
          <a:p>
            <a:r>
              <a:rPr lang="fr-FR" sz="1400" dirty="0"/>
              <a:t>         one </a:t>
            </a:r>
            <a:r>
              <a:rPr lang="fr-FR" sz="1400" dirty="0" err="1"/>
              <a:t>read_only</a:t>
            </a:r>
            <a:r>
              <a:rPr lang="fr-FR" sz="1400" dirty="0"/>
              <a:t> destination</a:t>
            </a:r>
          </a:p>
          <a:p>
            <a:endParaRPr lang="fr-FR" sz="1400" dirty="0"/>
          </a:p>
          <a:p>
            <a:endParaRPr lang="fr-FR" dirty="0"/>
          </a:p>
        </p:txBody>
      </p:sp>
      <p:grpSp>
        <p:nvGrpSpPr>
          <p:cNvPr id="29" name="Groupe 28">
            <a:extLst>
              <a:ext uri="{FF2B5EF4-FFF2-40B4-BE49-F238E27FC236}">
                <a16:creationId xmlns:a16="http://schemas.microsoft.com/office/drawing/2014/main" id="{A0F6E1E4-6B35-C91E-EE5F-90D78A4EE0E3}"/>
              </a:ext>
            </a:extLst>
          </p:cNvPr>
          <p:cNvGrpSpPr/>
          <p:nvPr/>
        </p:nvGrpSpPr>
        <p:grpSpPr>
          <a:xfrm>
            <a:off x="8598174" y="5199875"/>
            <a:ext cx="703638" cy="786566"/>
            <a:chOff x="6920579" y="5609277"/>
            <a:chExt cx="703638" cy="786566"/>
          </a:xfrm>
        </p:grpSpPr>
        <p:sp>
          <p:nvSpPr>
            <p:cNvPr id="26" name="Cylinder 5">
              <a:extLst>
                <a:ext uri="{FF2B5EF4-FFF2-40B4-BE49-F238E27FC236}">
                  <a16:creationId xmlns:a16="http://schemas.microsoft.com/office/drawing/2014/main" id="{0DC0BF1D-C36E-F77A-4915-9002942CCA1E}"/>
                </a:ext>
              </a:extLst>
            </p:cNvPr>
            <p:cNvSpPr/>
            <p:nvPr/>
          </p:nvSpPr>
          <p:spPr>
            <a:xfrm>
              <a:off x="7172402" y="5852133"/>
              <a:ext cx="451815" cy="543710"/>
            </a:xfrm>
            <a:prstGeom prst="can">
              <a:avLst/>
            </a:prstGeom>
            <a:ln>
              <a:prstDash val="dash"/>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800" dirty="0">
                <a:solidFill>
                  <a:schemeClr val="tx1"/>
                </a:solidFill>
              </a:endParaRPr>
            </a:p>
          </p:txBody>
        </p:sp>
        <p:pic>
          <p:nvPicPr>
            <p:cNvPr id="28" name="Image 27">
              <a:extLst>
                <a:ext uri="{FF2B5EF4-FFF2-40B4-BE49-F238E27FC236}">
                  <a16:creationId xmlns:a16="http://schemas.microsoft.com/office/drawing/2014/main" id="{22634076-DD74-4903-C8B3-28288AB0104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20579" y="5609277"/>
              <a:ext cx="571004" cy="571004"/>
            </a:xfrm>
            <a:prstGeom prst="rect">
              <a:avLst/>
            </a:prstGeom>
          </p:spPr>
        </p:pic>
      </p:grpSp>
      <p:grpSp>
        <p:nvGrpSpPr>
          <p:cNvPr id="30" name="Groupe 29">
            <a:extLst>
              <a:ext uri="{FF2B5EF4-FFF2-40B4-BE49-F238E27FC236}">
                <a16:creationId xmlns:a16="http://schemas.microsoft.com/office/drawing/2014/main" id="{293BB586-75F9-F498-8FFD-05C433CA06EC}"/>
              </a:ext>
            </a:extLst>
          </p:cNvPr>
          <p:cNvGrpSpPr/>
          <p:nvPr/>
        </p:nvGrpSpPr>
        <p:grpSpPr>
          <a:xfrm>
            <a:off x="10386851" y="5215536"/>
            <a:ext cx="703638" cy="786566"/>
            <a:chOff x="6920579" y="5609277"/>
            <a:chExt cx="703638" cy="786566"/>
          </a:xfrm>
        </p:grpSpPr>
        <p:sp>
          <p:nvSpPr>
            <p:cNvPr id="31" name="Cylinder 5">
              <a:extLst>
                <a:ext uri="{FF2B5EF4-FFF2-40B4-BE49-F238E27FC236}">
                  <a16:creationId xmlns:a16="http://schemas.microsoft.com/office/drawing/2014/main" id="{C94CE363-3AF9-60DE-2B7E-6A937C0A684E}"/>
                </a:ext>
              </a:extLst>
            </p:cNvPr>
            <p:cNvSpPr/>
            <p:nvPr/>
          </p:nvSpPr>
          <p:spPr>
            <a:xfrm>
              <a:off x="7172402" y="5852133"/>
              <a:ext cx="451815" cy="543710"/>
            </a:xfrm>
            <a:prstGeom prst="can">
              <a:avLst/>
            </a:prstGeom>
            <a:ln>
              <a:prstDash val="dash"/>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800" dirty="0">
                <a:solidFill>
                  <a:schemeClr val="tx1"/>
                </a:solidFill>
              </a:endParaRPr>
            </a:p>
          </p:txBody>
        </p:sp>
        <p:pic>
          <p:nvPicPr>
            <p:cNvPr id="32" name="Image 31">
              <a:extLst>
                <a:ext uri="{FF2B5EF4-FFF2-40B4-BE49-F238E27FC236}">
                  <a16:creationId xmlns:a16="http://schemas.microsoft.com/office/drawing/2014/main" id="{1332EE7C-F88B-E40F-1F0E-96A0D2AFC96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20579" y="5609277"/>
              <a:ext cx="571004" cy="571004"/>
            </a:xfrm>
            <a:prstGeom prst="rect">
              <a:avLst/>
            </a:prstGeom>
          </p:spPr>
        </p:pic>
      </p:grpSp>
      <p:grpSp>
        <p:nvGrpSpPr>
          <p:cNvPr id="33" name="Groupe 32">
            <a:extLst>
              <a:ext uri="{FF2B5EF4-FFF2-40B4-BE49-F238E27FC236}">
                <a16:creationId xmlns:a16="http://schemas.microsoft.com/office/drawing/2014/main" id="{CE82CA63-01E3-2348-4CCF-7D2B29E5DCAF}"/>
              </a:ext>
            </a:extLst>
          </p:cNvPr>
          <p:cNvGrpSpPr/>
          <p:nvPr/>
        </p:nvGrpSpPr>
        <p:grpSpPr>
          <a:xfrm>
            <a:off x="9466261" y="4509439"/>
            <a:ext cx="703638" cy="786566"/>
            <a:chOff x="6920579" y="5609277"/>
            <a:chExt cx="703638" cy="786566"/>
          </a:xfrm>
        </p:grpSpPr>
        <p:sp>
          <p:nvSpPr>
            <p:cNvPr id="34" name="Cylinder 5">
              <a:extLst>
                <a:ext uri="{FF2B5EF4-FFF2-40B4-BE49-F238E27FC236}">
                  <a16:creationId xmlns:a16="http://schemas.microsoft.com/office/drawing/2014/main" id="{F335BF4D-64D3-3729-C8C4-19E6C005D3D3}"/>
                </a:ext>
              </a:extLst>
            </p:cNvPr>
            <p:cNvSpPr/>
            <p:nvPr/>
          </p:nvSpPr>
          <p:spPr>
            <a:xfrm>
              <a:off x="7172402" y="5852133"/>
              <a:ext cx="451815" cy="543710"/>
            </a:xfrm>
            <a:prstGeom prst="can">
              <a:avLst/>
            </a:prstGeom>
            <a:ln>
              <a:prstDash val="dash"/>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800" dirty="0">
                <a:solidFill>
                  <a:schemeClr val="tx1"/>
                </a:solidFill>
              </a:endParaRPr>
            </a:p>
          </p:txBody>
        </p:sp>
        <p:pic>
          <p:nvPicPr>
            <p:cNvPr id="35" name="Image 34">
              <a:extLst>
                <a:ext uri="{FF2B5EF4-FFF2-40B4-BE49-F238E27FC236}">
                  <a16:creationId xmlns:a16="http://schemas.microsoft.com/office/drawing/2014/main" id="{8E8A1772-3F46-4375-D965-219D49C6A12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20579" y="5609277"/>
              <a:ext cx="571004" cy="571004"/>
            </a:xfrm>
            <a:prstGeom prst="rect">
              <a:avLst/>
            </a:prstGeom>
          </p:spPr>
        </p:pic>
      </p:grpSp>
    </p:spTree>
    <p:extLst>
      <p:ext uri="{BB962C8B-B14F-4D97-AF65-F5344CB8AC3E}">
        <p14:creationId xmlns:p14="http://schemas.microsoft.com/office/powerpoint/2010/main" val="2989556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5C8BC1-3984-3775-09BE-99756FF10C81}"/>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3195125-1972-72A0-8128-1C5D88A96F88}"/>
              </a:ext>
            </a:extLst>
          </p:cNvPr>
          <p:cNvSpPr>
            <a:spLocks noGrp="1"/>
          </p:cNvSpPr>
          <p:nvPr>
            <p:ph type="sldNum" sz="quarter" idx="12"/>
          </p:nvPr>
        </p:nvSpPr>
        <p:spPr>
          <a:xfrm>
            <a:off x="762000" y="6423660"/>
            <a:ext cx="365760" cy="365760"/>
          </a:xfrm>
        </p:spPr>
        <p:txBody>
          <a:bodyPr/>
          <a:lstStyle/>
          <a:p>
            <a:fld id="{345D60D9-5372-5F40-9443-0F9AE5BDC3C8}" type="slidenum">
              <a:rPr lang="en-US" smtClean="0"/>
              <a:pPr/>
              <a:t>23</a:t>
            </a:fld>
            <a:endParaRPr lang="en-US" dirty="0"/>
          </a:p>
        </p:txBody>
      </p:sp>
      <p:sp>
        <p:nvSpPr>
          <p:cNvPr id="3" name="Footer Placeholder 2">
            <a:extLst>
              <a:ext uri="{FF2B5EF4-FFF2-40B4-BE49-F238E27FC236}">
                <a16:creationId xmlns:a16="http://schemas.microsoft.com/office/drawing/2014/main" id="{FE208107-C951-8719-E2FB-068EBFD90111}"/>
              </a:ext>
            </a:extLst>
          </p:cNvPr>
          <p:cNvSpPr>
            <a:spLocks noGrp="1"/>
          </p:cNvSpPr>
          <p:nvPr>
            <p:ph type="ftr" sz="quarter" idx="11"/>
          </p:nvPr>
        </p:nvSpPr>
        <p:spPr>
          <a:xfrm>
            <a:off x="1127759" y="6423978"/>
            <a:ext cx="5745379" cy="365125"/>
          </a:xfrm>
        </p:spPr>
        <p:txBody>
          <a:bodyPr/>
          <a:lstStyle/>
          <a:p>
            <a:r>
              <a:rPr lang="en-US" dirty="0"/>
              <a:t>Copyright © 2025, Oracle and/or its affiliates  </a:t>
            </a:r>
          </a:p>
        </p:txBody>
      </p:sp>
      <p:sp>
        <p:nvSpPr>
          <p:cNvPr id="41" name="TextBox 13">
            <a:extLst>
              <a:ext uri="{FF2B5EF4-FFF2-40B4-BE49-F238E27FC236}">
                <a16:creationId xmlns:a16="http://schemas.microsoft.com/office/drawing/2014/main" id="{F3B6CE4D-229D-68A8-B09A-181D3A6D91E0}"/>
              </a:ext>
            </a:extLst>
          </p:cNvPr>
          <p:cNvSpPr txBox="1"/>
          <p:nvPr/>
        </p:nvSpPr>
        <p:spPr>
          <a:xfrm>
            <a:off x="2683893" y="3382782"/>
            <a:ext cx="184731" cy="338554"/>
          </a:xfrm>
          <a:prstGeom prst="rect">
            <a:avLst/>
          </a:prstGeom>
          <a:noFill/>
        </p:spPr>
        <p:txBody>
          <a:bodyPr wrap="none" rtlCol="0" anchor="b" anchorCtr="0">
            <a:spAutoFit/>
          </a:bodyPr>
          <a:lstStyle/>
          <a:p>
            <a:endParaRPr lang="en-US" sz="1600" b="1" dirty="0">
              <a:solidFill>
                <a:schemeClr val="bg1"/>
              </a:solidFill>
              <a:latin typeface="Oracle Sans Extra Bold" panose="020B0503020204020204" pitchFamily="34" charset="0"/>
              <a:ea typeface="League Spartan" charset="0"/>
              <a:cs typeface="Oracle Sans Extra Bold" panose="020B0503020204020204" pitchFamily="34" charset="0"/>
            </a:endParaRPr>
          </a:p>
        </p:txBody>
      </p:sp>
      <p:sp>
        <p:nvSpPr>
          <p:cNvPr id="63" name="Title 1">
            <a:extLst>
              <a:ext uri="{FF2B5EF4-FFF2-40B4-BE49-F238E27FC236}">
                <a16:creationId xmlns:a16="http://schemas.microsoft.com/office/drawing/2014/main" id="{2AA9B6A7-8D3B-2F5C-A643-6F2F48E4C1D9}"/>
              </a:ext>
            </a:extLst>
          </p:cNvPr>
          <p:cNvSpPr txBox="1">
            <a:spLocks/>
          </p:cNvSpPr>
          <p:nvPr/>
        </p:nvSpPr>
        <p:spPr>
          <a:xfrm>
            <a:off x="425156" y="218220"/>
            <a:ext cx="10671048" cy="822960"/>
          </a:xfrm>
          <a:prstGeom prst="rect">
            <a:avLst/>
          </a:prstGeom>
        </p:spPr>
        <p:txBody>
          <a:bodyPr/>
          <a:lstStyle>
            <a:lvl1pPr algn="l" defTabSz="914400" rtl="0" eaLnBrk="1" latinLnBrk="0" hangingPunct="1">
              <a:lnSpc>
                <a:spcPct val="95000"/>
              </a:lnSpc>
              <a:spcBef>
                <a:spcPct val="0"/>
              </a:spcBef>
              <a:buNone/>
              <a:defRPr lang="en-US" sz="2400" b="1" i="0" kern="1200" baseline="0" dirty="0">
                <a:solidFill>
                  <a:schemeClr val="tx1"/>
                </a:solidFill>
                <a:latin typeface="+mn-lt"/>
                <a:ea typeface="+mn-ea"/>
                <a:cs typeface="+mj-cs"/>
              </a:defRPr>
            </a:lvl1pPr>
          </a:lstStyle>
          <a:p>
            <a:r>
              <a:rPr lang="fr-CH" dirty="0"/>
              <a:t>Building Blocks of MySQL </a:t>
            </a:r>
            <a:r>
              <a:rPr lang="fr-CH" dirty="0" err="1"/>
              <a:t>InnoDB</a:t>
            </a:r>
            <a:r>
              <a:rPr lang="fr-CH" dirty="0"/>
              <a:t> Cluster</a:t>
            </a:r>
          </a:p>
        </p:txBody>
      </p:sp>
      <p:sp>
        <p:nvSpPr>
          <p:cNvPr id="4" name="Text Placeholder 2">
            <a:extLst>
              <a:ext uri="{FF2B5EF4-FFF2-40B4-BE49-F238E27FC236}">
                <a16:creationId xmlns:a16="http://schemas.microsoft.com/office/drawing/2014/main" id="{3BC23A43-A888-BC16-E3E3-B223A90168F1}"/>
              </a:ext>
            </a:extLst>
          </p:cNvPr>
          <p:cNvSpPr txBox="1">
            <a:spLocks/>
          </p:cNvSpPr>
          <p:nvPr/>
        </p:nvSpPr>
        <p:spPr>
          <a:xfrm>
            <a:off x="556260" y="749508"/>
            <a:ext cx="10671048" cy="330540"/>
          </a:xfrm>
          <a:prstGeom prst="rect">
            <a:avLst/>
          </a:prstGeom>
        </p:spPr>
        <p:txBody>
          <a:bodyPr vert="horz" lIns="0" tIns="0" rIns="0" bIns="0" rtlCol="0" anchor="ctr"/>
          <a:lstStyle>
            <a:defPPr>
              <a:defRPr lang="en-US"/>
            </a:defPPr>
            <a:lvl1pPr marL="0" algn="l" defTabSz="914400" rtl="0" eaLnBrk="1" latinLnBrk="0" hangingPunct="1">
              <a:defRPr sz="900" kern="1200">
                <a:solidFill>
                  <a:srgbClr val="8B858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t>MySQL Router : deployment scenarios </a:t>
            </a:r>
          </a:p>
        </p:txBody>
      </p:sp>
      <p:pic>
        <p:nvPicPr>
          <p:cNvPr id="221" name="Picture 25" descr="ic-BigServer-gray.png">
            <a:extLst>
              <a:ext uri="{FF2B5EF4-FFF2-40B4-BE49-F238E27FC236}">
                <a16:creationId xmlns:a16="http://schemas.microsoft.com/office/drawing/2014/main" id="{C4B15A20-78F4-498C-F80F-EB66F0C654BC}"/>
              </a:ext>
            </a:extLst>
          </p:cNvPr>
          <p:cNvPicPr>
            <a:picLocks noChangeAspect="1"/>
          </p:cNvPicPr>
          <p:nvPr/>
        </p:nvPicPr>
        <p:blipFill>
          <a:blip r:embed="rId2" cstate="print"/>
          <a:srcRect/>
          <a:stretch>
            <a:fillRect/>
          </a:stretch>
        </p:blipFill>
        <p:spPr bwMode="auto">
          <a:xfrm>
            <a:off x="992173" y="4070967"/>
            <a:ext cx="1505005" cy="1487831"/>
          </a:xfrm>
          <a:prstGeom prst="rect">
            <a:avLst/>
          </a:prstGeom>
          <a:noFill/>
          <a:ln w="9525">
            <a:noFill/>
            <a:miter lim="800000"/>
            <a:headEnd/>
            <a:tailEnd/>
          </a:ln>
        </p:spPr>
      </p:pic>
      <p:sp>
        <p:nvSpPr>
          <p:cNvPr id="222" name="Text Placeholder 2">
            <a:extLst>
              <a:ext uri="{FF2B5EF4-FFF2-40B4-BE49-F238E27FC236}">
                <a16:creationId xmlns:a16="http://schemas.microsoft.com/office/drawing/2014/main" id="{FBBE5FA3-C0A3-0084-A208-5AFBFF1F5442}"/>
              </a:ext>
            </a:extLst>
          </p:cNvPr>
          <p:cNvSpPr txBox="1">
            <a:spLocks/>
          </p:cNvSpPr>
          <p:nvPr/>
        </p:nvSpPr>
        <p:spPr>
          <a:xfrm>
            <a:off x="768094" y="1159445"/>
            <a:ext cx="2473869" cy="31083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b="0" i="0" kern="1200">
                <a:solidFill>
                  <a:schemeClr val="tx1"/>
                </a:solidFill>
                <a:latin typeface="Oracle Sans Light" panose="020B0403020204020204" pitchFamily="34" charset="0"/>
                <a:ea typeface="+mn-ea"/>
                <a:cs typeface="Oracle Sans Light" panose="020B0403020204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b="0" i="0" kern="1200">
                <a:solidFill>
                  <a:schemeClr val="tx1"/>
                </a:solidFill>
                <a:latin typeface="Oracle Sans Light" panose="020B0403020204020204" pitchFamily="34" charset="0"/>
                <a:ea typeface="+mn-ea"/>
                <a:cs typeface="Oracle Sans Light" panose="020B0403020204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b="0" i="0" kern="1200">
                <a:solidFill>
                  <a:schemeClr val="tx1"/>
                </a:solidFill>
                <a:latin typeface="Oracle Sans Light" panose="020B0403020204020204" pitchFamily="34" charset="0"/>
                <a:ea typeface="+mn-ea"/>
                <a:cs typeface="Oracle Sans Light" panose="020B0403020204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Oracle Sans Light" panose="020B0403020204020204" pitchFamily="34" charset="0"/>
                <a:ea typeface="+mn-ea"/>
                <a:cs typeface="Oracle Sans Light" panose="020B0403020204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Oracle Sans Light" panose="020B0403020204020204" pitchFamily="34" charset="0"/>
                <a:ea typeface="+mn-ea"/>
                <a:cs typeface="Oracle Sans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spcAft>
                <a:spcPts val="1200"/>
              </a:spcAft>
            </a:pPr>
            <a:r>
              <a:rPr lang="en-US" sz="1400" b="1" dirty="0">
                <a:latin typeface="Oracle Sans" panose="020B0503020204020204" pitchFamily="34" charset="0"/>
                <a:cs typeface="Oracle Sans" panose="020B0503020204020204" pitchFamily="34" charset="0"/>
              </a:rPr>
              <a:t>One per application server</a:t>
            </a:r>
          </a:p>
          <a:p>
            <a:pPr marL="282575" indent="-282575">
              <a:lnSpc>
                <a:spcPct val="100000"/>
              </a:lnSpc>
              <a:spcBef>
                <a:spcPts val="0"/>
              </a:spcBef>
              <a:buFont typeface="Wingdings" pitchFamily="2" charset="2"/>
              <a:buChar char="§"/>
            </a:pPr>
            <a:r>
              <a:rPr lang="en-US" sz="1400" b="1" dirty="0">
                <a:latin typeface="Oracle Sans" panose="020B0503020204020204" pitchFamily="34" charset="0"/>
                <a:cs typeface="Oracle Sans" panose="020B0503020204020204" pitchFamily="34" charset="0"/>
              </a:rPr>
              <a:t>Pro</a:t>
            </a:r>
          </a:p>
          <a:p>
            <a:pPr marL="573088" lvl="1" indent="-285750">
              <a:spcBef>
                <a:spcPts val="0"/>
              </a:spcBef>
              <a:buFont typeface="Wingdings" panose="05000000000000000000" pitchFamily="2" charset="2"/>
              <a:buChar char="§"/>
            </a:pPr>
            <a:r>
              <a:rPr lang="en-US" sz="1400" dirty="0"/>
              <a:t>minimal overhead</a:t>
            </a:r>
          </a:p>
          <a:p>
            <a:pPr marL="573088" lvl="1" indent="-285750">
              <a:spcBef>
                <a:spcPts val="0"/>
              </a:spcBef>
              <a:buFont typeface="Wingdings" panose="05000000000000000000" pitchFamily="2" charset="2"/>
              <a:buChar char="§"/>
            </a:pPr>
            <a:r>
              <a:rPr lang="en-US" sz="1400" dirty="0"/>
              <a:t>No network hop between application and database</a:t>
            </a:r>
          </a:p>
          <a:p>
            <a:pPr marL="573088" lvl="1" indent="-285750">
              <a:spcBef>
                <a:spcPts val="0"/>
              </a:spcBef>
              <a:buFont typeface="Wingdings" panose="05000000000000000000" pitchFamily="2" charset="2"/>
              <a:buChar char="§"/>
            </a:pPr>
            <a:r>
              <a:rPr lang="en-US" sz="1400" dirty="0"/>
              <a:t>easy deploy of new Routers</a:t>
            </a:r>
          </a:p>
          <a:p>
            <a:pPr marL="282575" indent="-282575">
              <a:lnSpc>
                <a:spcPct val="100000"/>
              </a:lnSpc>
              <a:spcBef>
                <a:spcPts val="0"/>
              </a:spcBef>
              <a:buFont typeface="Wingdings" pitchFamily="2" charset="2"/>
              <a:buChar char="§"/>
            </a:pPr>
            <a:r>
              <a:rPr lang="en-US" sz="1400" b="1" dirty="0">
                <a:latin typeface="Oracle Sans" panose="020B0503020204020204" pitchFamily="34" charset="0"/>
                <a:cs typeface="Oracle Sans" panose="020B0503020204020204" pitchFamily="34" charset="0"/>
              </a:rPr>
              <a:t>CONS</a:t>
            </a:r>
          </a:p>
          <a:p>
            <a:pPr marL="573088" lvl="1" indent="-285750">
              <a:spcBef>
                <a:spcPts val="0"/>
              </a:spcBef>
              <a:buFont typeface="Wingdings" panose="05000000000000000000" pitchFamily="2" charset="2"/>
              <a:buChar char="§"/>
            </a:pPr>
            <a:r>
              <a:rPr lang="en-US" sz="1400" dirty="0"/>
              <a:t>firewall between layers requires a rule for each application server</a:t>
            </a:r>
          </a:p>
        </p:txBody>
      </p:sp>
      <p:sp>
        <p:nvSpPr>
          <p:cNvPr id="223" name="Text Placeholder 3">
            <a:extLst>
              <a:ext uri="{FF2B5EF4-FFF2-40B4-BE49-F238E27FC236}">
                <a16:creationId xmlns:a16="http://schemas.microsoft.com/office/drawing/2014/main" id="{D897B8EB-9BCD-9F3B-1662-B67D4E593B53}"/>
              </a:ext>
            </a:extLst>
          </p:cNvPr>
          <p:cNvSpPr txBox="1">
            <a:spLocks/>
          </p:cNvSpPr>
          <p:nvPr/>
        </p:nvSpPr>
        <p:spPr>
          <a:xfrm>
            <a:off x="3463431" y="1159443"/>
            <a:ext cx="2473869" cy="31083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b="0" i="0" kern="1200">
                <a:solidFill>
                  <a:schemeClr val="tx1"/>
                </a:solidFill>
                <a:latin typeface="Oracle Sans Light" panose="020B0403020204020204" pitchFamily="34" charset="0"/>
                <a:ea typeface="+mn-ea"/>
                <a:cs typeface="Oracle Sans Light" panose="020B0403020204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b="0" i="0" kern="1200">
                <a:solidFill>
                  <a:schemeClr val="tx1"/>
                </a:solidFill>
                <a:latin typeface="Oracle Sans Light" panose="020B0403020204020204" pitchFamily="34" charset="0"/>
                <a:ea typeface="+mn-ea"/>
                <a:cs typeface="Oracle Sans Light" panose="020B0403020204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b="0" i="0" kern="1200">
                <a:solidFill>
                  <a:schemeClr val="tx1"/>
                </a:solidFill>
                <a:latin typeface="Oracle Sans Light" panose="020B0403020204020204" pitchFamily="34" charset="0"/>
                <a:ea typeface="+mn-ea"/>
                <a:cs typeface="Oracle Sans Light" panose="020B0403020204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Oracle Sans Light" panose="020B0403020204020204" pitchFamily="34" charset="0"/>
                <a:ea typeface="+mn-ea"/>
                <a:cs typeface="Oracle Sans Light" panose="020B0403020204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Oracle Sans Light" panose="020B0403020204020204" pitchFamily="34" charset="0"/>
                <a:ea typeface="+mn-ea"/>
                <a:cs typeface="Oracle Sans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spcAft>
                <a:spcPts val="1200"/>
              </a:spcAft>
            </a:pPr>
            <a:r>
              <a:rPr lang="en-US" sz="1400" b="1" dirty="0">
                <a:latin typeface="Oracle Sans" panose="020B0503020204020204" pitchFamily="34" charset="0"/>
                <a:cs typeface="Oracle Sans" panose="020B0503020204020204" pitchFamily="34" charset="0"/>
              </a:rPr>
              <a:t>3rd party cluster on dedicated servers</a:t>
            </a:r>
          </a:p>
          <a:p>
            <a:pPr marL="282575" indent="-282575">
              <a:lnSpc>
                <a:spcPct val="100000"/>
              </a:lnSpc>
              <a:spcBef>
                <a:spcPts val="0"/>
              </a:spcBef>
              <a:buFont typeface="Wingdings" pitchFamily="2" charset="2"/>
              <a:buChar char="§"/>
            </a:pPr>
            <a:r>
              <a:rPr lang="en-US" sz="1400" b="1" dirty="0">
                <a:latin typeface="Oracle Sans" panose="020B0503020204020204" pitchFamily="34" charset="0"/>
                <a:cs typeface="Oracle Sans" panose="020B0503020204020204" pitchFamily="34" charset="0"/>
              </a:rPr>
              <a:t>Pro</a:t>
            </a:r>
          </a:p>
          <a:p>
            <a:pPr marL="573088" lvl="1" indent="-285750">
              <a:spcBef>
                <a:spcPts val="0"/>
              </a:spcBef>
              <a:buFont typeface="Wingdings" panose="05000000000000000000" pitchFamily="2" charset="2"/>
              <a:buChar char="§"/>
            </a:pPr>
            <a:r>
              <a:rPr lang="en-US" sz="1400" dirty="0"/>
              <a:t>no single point of failure</a:t>
            </a:r>
          </a:p>
          <a:p>
            <a:pPr marL="573088" lvl="1" indent="-285750">
              <a:spcBef>
                <a:spcPts val="0"/>
              </a:spcBef>
              <a:buFont typeface="Wingdings" panose="05000000000000000000" pitchFamily="2" charset="2"/>
              <a:buChar char="§"/>
            </a:pPr>
            <a:r>
              <a:rPr lang="en-US" sz="1400" dirty="0"/>
              <a:t>easy configuration with firewalls</a:t>
            </a:r>
          </a:p>
          <a:p>
            <a:pPr marL="282575" indent="-282575">
              <a:lnSpc>
                <a:spcPct val="100000"/>
              </a:lnSpc>
              <a:spcBef>
                <a:spcPts val="0"/>
              </a:spcBef>
              <a:buFont typeface="Wingdings" pitchFamily="2" charset="2"/>
              <a:buChar char="§"/>
            </a:pPr>
            <a:r>
              <a:rPr lang="en-US" sz="1400" b="1" dirty="0">
                <a:latin typeface="Oracle Sans" panose="020B0503020204020204" pitchFamily="34" charset="0"/>
                <a:cs typeface="Oracle Sans" panose="020B0503020204020204" pitchFamily="34" charset="0"/>
              </a:rPr>
              <a:t>CONS</a:t>
            </a:r>
          </a:p>
          <a:p>
            <a:pPr marL="573088" lvl="1" indent="-285750">
              <a:spcBef>
                <a:spcPts val="0"/>
              </a:spcBef>
              <a:buFont typeface="Wingdings" panose="05000000000000000000" pitchFamily="2" charset="2"/>
              <a:buChar char="§"/>
            </a:pPr>
            <a:r>
              <a:rPr lang="en-US" sz="1400" dirty="0"/>
              <a:t>required 3</a:t>
            </a:r>
            <a:r>
              <a:rPr lang="en-US" sz="1400" baseline="30000" dirty="0"/>
              <a:t>rd</a:t>
            </a:r>
            <a:r>
              <a:rPr lang="en-US" sz="1400" dirty="0"/>
              <a:t> party software</a:t>
            </a:r>
          </a:p>
          <a:p>
            <a:pPr marL="573088" lvl="1" indent="-285750">
              <a:spcBef>
                <a:spcPts val="0"/>
              </a:spcBef>
              <a:buFont typeface="Wingdings" panose="05000000000000000000" pitchFamily="2" charset="2"/>
              <a:buChar char="§"/>
            </a:pPr>
            <a:r>
              <a:rPr lang="en-US" sz="1400" dirty="0"/>
              <a:t>required an additional hop on the network</a:t>
            </a:r>
          </a:p>
          <a:p>
            <a:endParaRPr lang="en-US" dirty="0"/>
          </a:p>
        </p:txBody>
      </p:sp>
      <p:sp>
        <p:nvSpPr>
          <p:cNvPr id="224" name="Text Placeholder 4">
            <a:extLst>
              <a:ext uri="{FF2B5EF4-FFF2-40B4-BE49-F238E27FC236}">
                <a16:creationId xmlns:a16="http://schemas.microsoft.com/office/drawing/2014/main" id="{2FEB29F8-2FF7-EDE3-DF7A-2A12E089C793}"/>
              </a:ext>
            </a:extLst>
          </p:cNvPr>
          <p:cNvSpPr txBox="1">
            <a:spLocks/>
          </p:cNvSpPr>
          <p:nvPr/>
        </p:nvSpPr>
        <p:spPr>
          <a:xfrm>
            <a:off x="6158768" y="1159443"/>
            <a:ext cx="2473869" cy="31083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b="0" i="0" kern="1200">
                <a:solidFill>
                  <a:schemeClr val="tx1"/>
                </a:solidFill>
                <a:latin typeface="Oracle Sans Light" panose="020B0403020204020204" pitchFamily="34" charset="0"/>
                <a:ea typeface="+mn-ea"/>
                <a:cs typeface="Oracle Sans Light" panose="020B0403020204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b="0" i="0" kern="1200">
                <a:solidFill>
                  <a:schemeClr val="tx1"/>
                </a:solidFill>
                <a:latin typeface="Oracle Sans Light" panose="020B0403020204020204" pitchFamily="34" charset="0"/>
                <a:ea typeface="+mn-ea"/>
                <a:cs typeface="Oracle Sans Light" panose="020B0403020204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b="0" i="0" kern="1200">
                <a:solidFill>
                  <a:schemeClr val="tx1"/>
                </a:solidFill>
                <a:latin typeface="Oracle Sans Light" panose="020B0403020204020204" pitchFamily="34" charset="0"/>
                <a:ea typeface="+mn-ea"/>
                <a:cs typeface="Oracle Sans Light" panose="020B0403020204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Oracle Sans Light" panose="020B0403020204020204" pitchFamily="34" charset="0"/>
                <a:ea typeface="+mn-ea"/>
                <a:cs typeface="Oracle Sans Light" panose="020B0403020204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Oracle Sans Light" panose="020B0403020204020204" pitchFamily="34" charset="0"/>
                <a:ea typeface="+mn-ea"/>
                <a:cs typeface="Oracle Sans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spcAft>
                <a:spcPts val="1200"/>
              </a:spcAft>
            </a:pPr>
            <a:r>
              <a:rPr lang="en-US" sz="1400" b="1" dirty="0">
                <a:latin typeface="Oracle Sans" panose="020B0503020204020204" pitchFamily="34" charset="0"/>
                <a:cs typeface="Oracle Sans" panose="020B0503020204020204" pitchFamily="34" charset="0"/>
              </a:rPr>
              <a:t>Dedicated servers + connectors </a:t>
            </a:r>
            <a:r>
              <a:rPr lang="en-US" sz="1400" b="1" dirty="0" err="1">
                <a:latin typeface="Oracle Sans" panose="020B0503020204020204" pitchFamily="34" charset="0"/>
                <a:cs typeface="Oracle Sans" panose="020B0503020204020204" pitchFamily="34" charset="0"/>
              </a:rPr>
              <a:t>bult</a:t>
            </a:r>
            <a:r>
              <a:rPr lang="en-US" sz="1400" b="1" dirty="0">
                <a:latin typeface="Oracle Sans" panose="020B0503020204020204" pitchFamily="34" charset="0"/>
                <a:cs typeface="Oracle Sans" panose="020B0503020204020204" pitchFamily="34" charset="0"/>
              </a:rPr>
              <a:t>-in HA</a:t>
            </a:r>
          </a:p>
          <a:p>
            <a:pPr marL="282575" indent="-282575">
              <a:lnSpc>
                <a:spcPct val="100000"/>
              </a:lnSpc>
              <a:spcBef>
                <a:spcPts val="0"/>
              </a:spcBef>
              <a:buFont typeface="Wingdings" pitchFamily="2" charset="2"/>
              <a:buChar char="§"/>
            </a:pPr>
            <a:r>
              <a:rPr lang="en-US" sz="1400" b="1" dirty="0">
                <a:latin typeface="Oracle Sans" panose="020B0503020204020204" pitchFamily="34" charset="0"/>
                <a:cs typeface="Oracle Sans" panose="020B0503020204020204" pitchFamily="34" charset="0"/>
              </a:rPr>
              <a:t>Pro</a:t>
            </a:r>
          </a:p>
          <a:p>
            <a:pPr marL="573088" lvl="1" indent="-285750">
              <a:spcBef>
                <a:spcPts val="0"/>
              </a:spcBef>
              <a:buFont typeface="Wingdings" panose="05000000000000000000" pitchFamily="2" charset="2"/>
              <a:buChar char="§"/>
            </a:pPr>
            <a:r>
              <a:rPr lang="en-US" sz="1400" dirty="0"/>
              <a:t>No need of 3rd party </a:t>
            </a:r>
            <a:r>
              <a:rPr lang="en-US" sz="1400" dirty="0" err="1"/>
              <a:t>sw</a:t>
            </a:r>
            <a:r>
              <a:rPr lang="en-US" sz="1400" dirty="0"/>
              <a:t> or VIP</a:t>
            </a:r>
          </a:p>
          <a:p>
            <a:pPr marL="282575" indent="-282575">
              <a:lnSpc>
                <a:spcPct val="100000"/>
              </a:lnSpc>
              <a:spcBef>
                <a:spcPts val="0"/>
              </a:spcBef>
              <a:buFont typeface="Wingdings" pitchFamily="2" charset="2"/>
              <a:buChar char="§"/>
            </a:pPr>
            <a:r>
              <a:rPr lang="en-US" sz="1400" b="1" dirty="0">
                <a:latin typeface="Oracle Sans" panose="020B0503020204020204" pitchFamily="34" charset="0"/>
                <a:cs typeface="Oracle Sans" panose="020B0503020204020204" pitchFamily="34" charset="0"/>
              </a:rPr>
              <a:t>CONS</a:t>
            </a:r>
          </a:p>
          <a:p>
            <a:pPr marL="573088" lvl="1" indent="-285750">
              <a:spcBef>
                <a:spcPts val="0"/>
              </a:spcBef>
              <a:buFont typeface="Wingdings" panose="05000000000000000000" pitchFamily="2" charset="2"/>
              <a:buChar char="§"/>
            </a:pPr>
            <a:r>
              <a:rPr lang="en-US" sz="1400" dirty="0"/>
              <a:t>Not all connectors have built-in HA capabilities</a:t>
            </a:r>
          </a:p>
          <a:p>
            <a:pPr marL="573088" lvl="1" indent="-285750">
              <a:spcBef>
                <a:spcPts val="0"/>
              </a:spcBef>
              <a:buFont typeface="Wingdings" panose="05000000000000000000" pitchFamily="2" charset="2"/>
              <a:buChar char="§"/>
            </a:pPr>
            <a:r>
              <a:rPr lang="en-US" sz="1400" dirty="0"/>
              <a:t>required an additional hop on the network</a:t>
            </a:r>
          </a:p>
          <a:p>
            <a:endParaRPr lang="en-US" sz="1400" dirty="0"/>
          </a:p>
        </p:txBody>
      </p:sp>
      <p:sp>
        <p:nvSpPr>
          <p:cNvPr id="225" name="Text Placeholder 4">
            <a:extLst>
              <a:ext uri="{FF2B5EF4-FFF2-40B4-BE49-F238E27FC236}">
                <a16:creationId xmlns:a16="http://schemas.microsoft.com/office/drawing/2014/main" id="{A2352243-330C-2E38-ECB4-38C30CDBA196}"/>
              </a:ext>
            </a:extLst>
          </p:cNvPr>
          <p:cNvSpPr txBox="1">
            <a:spLocks/>
          </p:cNvSpPr>
          <p:nvPr/>
        </p:nvSpPr>
        <p:spPr>
          <a:xfrm>
            <a:off x="8632640" y="2289173"/>
            <a:ext cx="2374116" cy="3108325"/>
          </a:xfrm>
          <a:prstGeom prst="rect">
            <a:avLst/>
          </a:prstGeom>
        </p:spPr>
        <p:txBody>
          <a:bodyPr vert="horz" lIns="91440" tIns="45720" rIns="91440" bIns="45720" rtlCol="0">
            <a:noAutofit/>
          </a:bodyPr>
          <a:lstStyle>
            <a:lvl1pPr marL="282575" indent="-282575" algn="l" defTabSz="914400" rtl="0" eaLnBrk="1" latinLnBrk="0" hangingPunct="1">
              <a:lnSpc>
                <a:spcPct val="100000"/>
              </a:lnSpc>
              <a:spcBef>
                <a:spcPts val="1000"/>
              </a:spcBef>
              <a:buFont typeface="Wingdings" pitchFamily="2" charset="2"/>
              <a:buChar char="§"/>
              <a:defRPr sz="1800" b="1" i="0" kern="1200">
                <a:solidFill>
                  <a:schemeClr val="tx1"/>
                </a:solidFill>
                <a:latin typeface="Oracle Sans" panose="020B0503020204020204" pitchFamily="34" charset="0"/>
                <a:ea typeface="+mn-ea"/>
                <a:cs typeface="Oracle Sans" panose="020B0503020204020204" pitchFamily="34" charset="0"/>
              </a:defRPr>
            </a:lvl1pPr>
            <a:lvl2pPr marL="685800" indent="0" algn="l" defTabSz="914400" rtl="0" eaLnBrk="1" latinLnBrk="0" hangingPunct="1">
              <a:lnSpc>
                <a:spcPct val="100000"/>
              </a:lnSpc>
              <a:spcBef>
                <a:spcPts val="500"/>
              </a:spcBef>
              <a:buFont typeface="Arial" panose="020B0604020202020204" pitchFamily="34" charset="0"/>
              <a:buNone/>
              <a:defRPr sz="1800" b="0" i="0" kern="1200">
                <a:solidFill>
                  <a:schemeClr val="tx1"/>
                </a:solidFill>
                <a:latin typeface="Oracle Sans Light" panose="020B0403020204020204" pitchFamily="34" charset="0"/>
                <a:ea typeface="+mn-ea"/>
                <a:cs typeface="Oracle Sans Light" panose="020B0403020204020204" pitchFamily="34" charset="0"/>
              </a:defRPr>
            </a:lvl2pPr>
            <a:lvl3pPr marL="914400" indent="0" algn="l" defTabSz="914400" rtl="0" eaLnBrk="1" latinLnBrk="0" hangingPunct="1">
              <a:lnSpc>
                <a:spcPct val="100000"/>
              </a:lnSpc>
              <a:spcBef>
                <a:spcPts val="500"/>
              </a:spcBef>
              <a:buFont typeface="Arial" panose="020B0604020202020204" pitchFamily="34" charset="0"/>
              <a:buNone/>
              <a:defRPr sz="1800" b="0" i="0" kern="1200">
                <a:solidFill>
                  <a:schemeClr val="tx1"/>
                </a:solidFill>
                <a:latin typeface="Oracle Sans Light" panose="020B0403020204020204" pitchFamily="34" charset="0"/>
                <a:ea typeface="+mn-ea"/>
                <a:cs typeface="Oracle Sans Light" panose="020B0403020204020204" pitchFamily="34" charset="0"/>
              </a:defRPr>
            </a:lvl3pPr>
            <a:lvl4pPr marL="1371600" indent="0" algn="l" defTabSz="914400" rtl="0" eaLnBrk="1" latinLnBrk="0" hangingPunct="1">
              <a:lnSpc>
                <a:spcPct val="100000"/>
              </a:lnSpc>
              <a:spcBef>
                <a:spcPts val="500"/>
              </a:spcBef>
              <a:buFont typeface="Arial" panose="020B0604020202020204" pitchFamily="34" charset="0"/>
              <a:buNone/>
              <a:defRPr sz="1800" b="0" i="0" kern="1200">
                <a:solidFill>
                  <a:schemeClr val="tx1"/>
                </a:solidFill>
                <a:latin typeface="Oracle Sans Light" panose="020B0403020204020204" pitchFamily="34" charset="0"/>
                <a:ea typeface="+mn-ea"/>
                <a:cs typeface="Oracle Sans Light" panose="020B0403020204020204" pitchFamily="34" charset="0"/>
              </a:defRPr>
            </a:lvl4pPr>
            <a:lvl5pPr marL="1828800" indent="0" algn="l" defTabSz="914400" rtl="0" eaLnBrk="1" latinLnBrk="0" hangingPunct="1">
              <a:lnSpc>
                <a:spcPct val="100000"/>
              </a:lnSpc>
              <a:spcBef>
                <a:spcPts val="500"/>
              </a:spcBef>
              <a:buFont typeface="Arial" panose="020B0604020202020204" pitchFamily="34" charset="0"/>
              <a:buNone/>
              <a:defRPr sz="1800" b="0" i="0" kern="1200">
                <a:solidFill>
                  <a:schemeClr val="tx1"/>
                </a:solidFill>
                <a:latin typeface="Oracle Sans Light" panose="020B0403020204020204" pitchFamily="34" charset="0"/>
                <a:ea typeface="+mn-ea"/>
                <a:cs typeface="Oracle Sans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
        <p:nvSpPr>
          <p:cNvPr id="226" name="Text Placeholder 4">
            <a:extLst>
              <a:ext uri="{FF2B5EF4-FFF2-40B4-BE49-F238E27FC236}">
                <a16:creationId xmlns:a16="http://schemas.microsoft.com/office/drawing/2014/main" id="{63419947-F41E-DD62-A158-F92E600B9054}"/>
              </a:ext>
            </a:extLst>
          </p:cNvPr>
          <p:cNvSpPr txBox="1">
            <a:spLocks/>
          </p:cNvSpPr>
          <p:nvPr/>
        </p:nvSpPr>
        <p:spPr>
          <a:xfrm>
            <a:off x="8854108" y="1159443"/>
            <a:ext cx="2473869" cy="3108325"/>
          </a:xfrm>
          <a:prstGeom prst="rect">
            <a:avLst/>
          </a:prstGeom>
        </p:spPr>
        <p:txBody>
          <a:bodyPr vert="horz" lIns="91440" tIns="45720" rIns="91440" bIns="45720" rtlCol="0">
            <a:noAutofit/>
          </a:bodyPr>
          <a:lstStyle>
            <a:lvl1pPr marL="282575" indent="-282575" algn="l" defTabSz="914400" rtl="0" eaLnBrk="1" latinLnBrk="0" hangingPunct="1">
              <a:lnSpc>
                <a:spcPct val="100000"/>
              </a:lnSpc>
              <a:spcBef>
                <a:spcPts val="1000"/>
              </a:spcBef>
              <a:buFont typeface="Wingdings" pitchFamily="2" charset="2"/>
              <a:buChar char="§"/>
              <a:defRPr sz="1800" b="1" i="0" kern="1200">
                <a:solidFill>
                  <a:schemeClr val="tx1"/>
                </a:solidFill>
                <a:latin typeface="Oracle Sans" panose="020B0503020204020204" pitchFamily="34" charset="0"/>
                <a:ea typeface="+mn-ea"/>
                <a:cs typeface="Oracle Sans" panose="020B0503020204020204" pitchFamily="34" charset="0"/>
              </a:defRPr>
            </a:lvl1pPr>
            <a:lvl2pPr marL="685800" indent="0" algn="l" defTabSz="914400" rtl="0" eaLnBrk="1" latinLnBrk="0" hangingPunct="1">
              <a:lnSpc>
                <a:spcPct val="100000"/>
              </a:lnSpc>
              <a:spcBef>
                <a:spcPts val="500"/>
              </a:spcBef>
              <a:buFont typeface="Arial" panose="020B0604020202020204" pitchFamily="34" charset="0"/>
              <a:buNone/>
              <a:defRPr sz="1800" b="0" i="0" kern="1200">
                <a:solidFill>
                  <a:schemeClr val="tx1"/>
                </a:solidFill>
                <a:latin typeface="Oracle Sans Light" panose="020B0403020204020204" pitchFamily="34" charset="0"/>
                <a:ea typeface="+mn-ea"/>
                <a:cs typeface="Oracle Sans Light" panose="020B0403020204020204" pitchFamily="34" charset="0"/>
              </a:defRPr>
            </a:lvl2pPr>
            <a:lvl3pPr marL="914400" indent="0" algn="l" defTabSz="914400" rtl="0" eaLnBrk="1" latinLnBrk="0" hangingPunct="1">
              <a:lnSpc>
                <a:spcPct val="100000"/>
              </a:lnSpc>
              <a:spcBef>
                <a:spcPts val="500"/>
              </a:spcBef>
              <a:buFont typeface="Arial" panose="020B0604020202020204" pitchFamily="34" charset="0"/>
              <a:buNone/>
              <a:defRPr sz="1800" b="0" i="0" kern="1200">
                <a:solidFill>
                  <a:schemeClr val="tx1"/>
                </a:solidFill>
                <a:latin typeface="Oracle Sans Light" panose="020B0403020204020204" pitchFamily="34" charset="0"/>
                <a:ea typeface="+mn-ea"/>
                <a:cs typeface="Oracle Sans Light" panose="020B0403020204020204" pitchFamily="34" charset="0"/>
              </a:defRPr>
            </a:lvl3pPr>
            <a:lvl4pPr marL="1371600" indent="0" algn="l" defTabSz="914400" rtl="0" eaLnBrk="1" latinLnBrk="0" hangingPunct="1">
              <a:lnSpc>
                <a:spcPct val="100000"/>
              </a:lnSpc>
              <a:spcBef>
                <a:spcPts val="500"/>
              </a:spcBef>
              <a:buFont typeface="Arial" panose="020B0604020202020204" pitchFamily="34" charset="0"/>
              <a:buNone/>
              <a:defRPr sz="1800" b="0" i="0" kern="1200">
                <a:solidFill>
                  <a:schemeClr val="tx1"/>
                </a:solidFill>
                <a:latin typeface="Oracle Sans Light" panose="020B0403020204020204" pitchFamily="34" charset="0"/>
                <a:ea typeface="+mn-ea"/>
                <a:cs typeface="Oracle Sans Light" panose="020B0403020204020204" pitchFamily="34" charset="0"/>
              </a:defRPr>
            </a:lvl4pPr>
            <a:lvl5pPr marL="1828800" indent="0" algn="l" defTabSz="914400" rtl="0" eaLnBrk="1" latinLnBrk="0" hangingPunct="1">
              <a:lnSpc>
                <a:spcPct val="100000"/>
              </a:lnSpc>
              <a:spcBef>
                <a:spcPts val="500"/>
              </a:spcBef>
              <a:buFont typeface="Arial" panose="020B0604020202020204" pitchFamily="34" charset="0"/>
              <a:buNone/>
              <a:defRPr sz="1800" b="0" i="0" kern="1200">
                <a:solidFill>
                  <a:schemeClr val="tx1"/>
                </a:solidFill>
                <a:latin typeface="Oracle Sans Light" panose="020B0403020204020204" pitchFamily="34" charset="0"/>
                <a:ea typeface="+mn-ea"/>
                <a:cs typeface="Oracle Sans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1200"/>
              </a:spcAft>
              <a:buNone/>
            </a:pPr>
            <a:r>
              <a:rPr lang="en-US" sz="1400" dirty="0"/>
              <a:t>DNS/SRV</a:t>
            </a:r>
          </a:p>
          <a:p>
            <a:pPr>
              <a:spcBef>
                <a:spcPts val="0"/>
              </a:spcBef>
            </a:pPr>
            <a:r>
              <a:rPr lang="en-US" sz="1400" dirty="0"/>
              <a:t>PRO</a:t>
            </a:r>
          </a:p>
          <a:p>
            <a:pPr marL="573088" lvl="1" indent="-285750">
              <a:spcBef>
                <a:spcPts val="0"/>
              </a:spcBef>
              <a:buFont typeface="Wingdings" panose="05000000000000000000" pitchFamily="2" charset="2"/>
              <a:buChar char="§"/>
            </a:pPr>
            <a:r>
              <a:rPr lang="en-US" sz="1400" dirty="0"/>
              <a:t>a single DNS domain can map to multiple targets (servers)</a:t>
            </a:r>
          </a:p>
          <a:p>
            <a:pPr>
              <a:spcBef>
                <a:spcPts val="0"/>
              </a:spcBef>
            </a:pPr>
            <a:r>
              <a:rPr lang="en-US" sz="1400" dirty="0"/>
              <a:t>CONS</a:t>
            </a:r>
          </a:p>
          <a:p>
            <a:pPr marL="573088" lvl="1" indent="-285750">
              <a:spcBef>
                <a:spcPts val="0"/>
              </a:spcBef>
              <a:buFont typeface="Wingdings" panose="05000000000000000000" pitchFamily="2" charset="2"/>
              <a:buChar char="§"/>
            </a:pPr>
            <a:r>
              <a:rPr lang="en-US" sz="1400" dirty="0"/>
              <a:t>Requires 3</a:t>
            </a:r>
            <a:r>
              <a:rPr lang="en-US" sz="1400" baseline="30000" dirty="0"/>
              <a:t>rd</a:t>
            </a:r>
            <a:r>
              <a:rPr lang="en-US" sz="1400" dirty="0"/>
              <a:t> party SW</a:t>
            </a:r>
          </a:p>
          <a:p>
            <a:pPr marL="573088" lvl="1" indent="-285750">
              <a:spcBef>
                <a:spcPts val="0"/>
              </a:spcBef>
              <a:buFont typeface="Wingdings" panose="05000000000000000000" pitchFamily="2" charset="2"/>
              <a:buChar char="§"/>
            </a:pPr>
            <a:r>
              <a:rPr lang="en-US" sz="1400" dirty="0"/>
              <a:t>Requires connectors that support it</a:t>
            </a:r>
          </a:p>
          <a:p>
            <a:pPr marL="169863" indent="-285750">
              <a:spcBef>
                <a:spcPts val="0"/>
              </a:spcBef>
            </a:pPr>
            <a:endParaRPr lang="en-US" sz="1400" dirty="0"/>
          </a:p>
        </p:txBody>
      </p:sp>
      <p:sp>
        <p:nvSpPr>
          <p:cNvPr id="227" name="Rounded Rectangle 22">
            <a:extLst>
              <a:ext uri="{FF2B5EF4-FFF2-40B4-BE49-F238E27FC236}">
                <a16:creationId xmlns:a16="http://schemas.microsoft.com/office/drawing/2014/main" id="{AB0F384B-660E-D13E-FFB5-E778BBE1DCE5}"/>
              </a:ext>
            </a:extLst>
          </p:cNvPr>
          <p:cNvSpPr/>
          <p:nvPr/>
        </p:nvSpPr>
        <p:spPr>
          <a:xfrm>
            <a:off x="1510195" y="4518218"/>
            <a:ext cx="485193" cy="226583"/>
          </a:xfrm>
          <a:prstGeom prst="roundRect">
            <a:avLst/>
          </a:prstGeom>
          <a:solidFill>
            <a:srgbClr val="FFFF00"/>
          </a:solidFill>
          <a:ln w="18360" cap="flat">
            <a:solidFill>
              <a:srgbClr val="000000"/>
            </a:solidFill>
            <a:round/>
            <a:headEnd/>
            <a:tailEnd/>
          </a:ln>
          <a:effectLst/>
        </p:spPr>
        <p:txBody>
          <a:bodyPr wrap="none" anchor="ctr"/>
          <a:lstStyle/>
          <a:p>
            <a:pPr algn="ctr"/>
            <a:r>
              <a:rPr lang="it-IT" sz="1000" dirty="0">
                <a:solidFill>
                  <a:srgbClr val="5F5F5F"/>
                </a:solidFill>
                <a:latin typeface="Calibri" pitchFamily="34" charset="0"/>
                <a:ea typeface="MS PGothic" pitchFamily="34" charset="-128"/>
              </a:rPr>
              <a:t>APP</a:t>
            </a:r>
            <a:endParaRPr lang="en-US" sz="1000" dirty="0">
              <a:solidFill>
                <a:srgbClr val="5F5F5F"/>
              </a:solidFill>
              <a:latin typeface="Calibri" pitchFamily="34" charset="0"/>
              <a:ea typeface="MS PGothic" pitchFamily="34" charset="-128"/>
            </a:endParaRPr>
          </a:p>
        </p:txBody>
      </p:sp>
      <p:sp>
        <p:nvSpPr>
          <p:cNvPr id="228" name="Rounded Rectangle 22">
            <a:extLst>
              <a:ext uri="{FF2B5EF4-FFF2-40B4-BE49-F238E27FC236}">
                <a16:creationId xmlns:a16="http://schemas.microsoft.com/office/drawing/2014/main" id="{DA3DDC9A-3C16-BB51-7FB8-BEF32F0457C4}"/>
              </a:ext>
            </a:extLst>
          </p:cNvPr>
          <p:cNvSpPr/>
          <p:nvPr/>
        </p:nvSpPr>
        <p:spPr>
          <a:xfrm>
            <a:off x="1510195" y="4891736"/>
            <a:ext cx="485193" cy="226583"/>
          </a:xfrm>
          <a:prstGeom prst="roundRect">
            <a:avLst/>
          </a:prstGeom>
          <a:solidFill>
            <a:srgbClr val="00B0F0"/>
          </a:solidFill>
          <a:ln w="18360" cap="flat">
            <a:solidFill>
              <a:srgbClr val="000000"/>
            </a:solidFill>
            <a:round/>
            <a:headEnd/>
            <a:tailEnd/>
          </a:ln>
          <a:effectLst/>
        </p:spPr>
        <p:txBody>
          <a:bodyPr wrap="none" anchor="ctr"/>
          <a:lstStyle/>
          <a:p>
            <a:pPr algn="ctr"/>
            <a:r>
              <a:rPr lang="it-IT" sz="1000" dirty="0">
                <a:solidFill>
                  <a:srgbClr val="5F5F5F"/>
                </a:solidFill>
                <a:latin typeface="Calibri" pitchFamily="34" charset="0"/>
                <a:ea typeface="MS PGothic" pitchFamily="34" charset="-128"/>
              </a:rPr>
              <a:t>Router</a:t>
            </a:r>
            <a:endParaRPr lang="en-US" sz="1000" dirty="0">
              <a:solidFill>
                <a:srgbClr val="5F5F5F"/>
              </a:solidFill>
              <a:latin typeface="Calibri" pitchFamily="34" charset="0"/>
              <a:ea typeface="MS PGothic" pitchFamily="34" charset="-128"/>
            </a:endParaRPr>
          </a:p>
        </p:txBody>
      </p:sp>
      <p:pic>
        <p:nvPicPr>
          <p:cNvPr id="229" name="Picture 25" descr="ic-BigServer-gray.png">
            <a:extLst>
              <a:ext uri="{FF2B5EF4-FFF2-40B4-BE49-F238E27FC236}">
                <a16:creationId xmlns:a16="http://schemas.microsoft.com/office/drawing/2014/main" id="{32BB2D67-1086-E2E3-EFDC-5F2BA4482CB6}"/>
              </a:ext>
            </a:extLst>
          </p:cNvPr>
          <p:cNvPicPr>
            <a:picLocks noChangeAspect="1"/>
          </p:cNvPicPr>
          <p:nvPr/>
        </p:nvPicPr>
        <p:blipFill>
          <a:blip r:embed="rId2" cstate="print"/>
          <a:srcRect/>
          <a:stretch>
            <a:fillRect/>
          </a:stretch>
        </p:blipFill>
        <p:spPr bwMode="auto">
          <a:xfrm>
            <a:off x="3807319" y="3761332"/>
            <a:ext cx="1209696" cy="1020793"/>
          </a:xfrm>
          <a:prstGeom prst="rect">
            <a:avLst/>
          </a:prstGeom>
          <a:noFill/>
          <a:ln w="9525">
            <a:noFill/>
            <a:miter lim="800000"/>
            <a:headEnd/>
            <a:tailEnd/>
          </a:ln>
        </p:spPr>
      </p:pic>
      <p:sp>
        <p:nvSpPr>
          <p:cNvPr id="230" name="Rounded Rectangle 22">
            <a:extLst>
              <a:ext uri="{FF2B5EF4-FFF2-40B4-BE49-F238E27FC236}">
                <a16:creationId xmlns:a16="http://schemas.microsoft.com/office/drawing/2014/main" id="{A1BAA8BE-E015-4A03-5836-D79A2DC44F75}"/>
              </a:ext>
            </a:extLst>
          </p:cNvPr>
          <p:cNvSpPr/>
          <p:nvPr/>
        </p:nvSpPr>
        <p:spPr>
          <a:xfrm>
            <a:off x="4194226" y="4237058"/>
            <a:ext cx="485193" cy="226583"/>
          </a:xfrm>
          <a:prstGeom prst="roundRect">
            <a:avLst/>
          </a:prstGeom>
          <a:solidFill>
            <a:srgbClr val="FFFF00"/>
          </a:solidFill>
          <a:ln w="18360" cap="flat">
            <a:solidFill>
              <a:srgbClr val="000000"/>
            </a:solidFill>
            <a:round/>
            <a:headEnd/>
            <a:tailEnd/>
          </a:ln>
          <a:effectLst/>
        </p:spPr>
        <p:txBody>
          <a:bodyPr wrap="none" anchor="ctr"/>
          <a:lstStyle/>
          <a:p>
            <a:pPr algn="ctr"/>
            <a:r>
              <a:rPr lang="it-IT" sz="1000" dirty="0">
                <a:solidFill>
                  <a:srgbClr val="5F5F5F"/>
                </a:solidFill>
                <a:latin typeface="Calibri" pitchFamily="34" charset="0"/>
                <a:ea typeface="MS PGothic" pitchFamily="34" charset="-128"/>
              </a:rPr>
              <a:t>APP</a:t>
            </a:r>
            <a:endParaRPr lang="en-US" sz="1000" dirty="0">
              <a:solidFill>
                <a:srgbClr val="5F5F5F"/>
              </a:solidFill>
              <a:latin typeface="Calibri" pitchFamily="34" charset="0"/>
              <a:ea typeface="MS PGothic" pitchFamily="34" charset="-128"/>
            </a:endParaRPr>
          </a:p>
        </p:txBody>
      </p:sp>
      <p:pic>
        <p:nvPicPr>
          <p:cNvPr id="231" name="Picture 25" descr="ic-BigServer-gray.png">
            <a:extLst>
              <a:ext uri="{FF2B5EF4-FFF2-40B4-BE49-F238E27FC236}">
                <a16:creationId xmlns:a16="http://schemas.microsoft.com/office/drawing/2014/main" id="{C3819A60-84AA-7D08-723F-ED2FE7071C95}"/>
              </a:ext>
            </a:extLst>
          </p:cNvPr>
          <p:cNvPicPr>
            <a:picLocks noChangeAspect="1"/>
          </p:cNvPicPr>
          <p:nvPr/>
        </p:nvPicPr>
        <p:blipFill>
          <a:blip r:embed="rId2" cstate="print"/>
          <a:srcRect/>
          <a:stretch>
            <a:fillRect/>
          </a:stretch>
        </p:blipFill>
        <p:spPr bwMode="auto">
          <a:xfrm>
            <a:off x="4877362" y="3759945"/>
            <a:ext cx="1209696" cy="1020793"/>
          </a:xfrm>
          <a:prstGeom prst="rect">
            <a:avLst/>
          </a:prstGeom>
          <a:noFill/>
          <a:ln w="9525">
            <a:noFill/>
            <a:miter lim="800000"/>
            <a:headEnd/>
            <a:tailEnd/>
          </a:ln>
        </p:spPr>
      </p:pic>
      <p:sp>
        <p:nvSpPr>
          <p:cNvPr id="232" name="Rounded Rectangle 22">
            <a:extLst>
              <a:ext uri="{FF2B5EF4-FFF2-40B4-BE49-F238E27FC236}">
                <a16:creationId xmlns:a16="http://schemas.microsoft.com/office/drawing/2014/main" id="{75333892-8A2A-68FC-51BD-6468B73A134E}"/>
              </a:ext>
            </a:extLst>
          </p:cNvPr>
          <p:cNvSpPr/>
          <p:nvPr/>
        </p:nvSpPr>
        <p:spPr>
          <a:xfrm>
            <a:off x="5264269" y="4235671"/>
            <a:ext cx="485193" cy="226583"/>
          </a:xfrm>
          <a:prstGeom prst="roundRect">
            <a:avLst/>
          </a:prstGeom>
          <a:solidFill>
            <a:srgbClr val="FFFF00"/>
          </a:solidFill>
          <a:ln w="18360" cap="flat">
            <a:solidFill>
              <a:srgbClr val="000000"/>
            </a:solidFill>
            <a:round/>
            <a:headEnd/>
            <a:tailEnd/>
          </a:ln>
          <a:effectLst/>
        </p:spPr>
        <p:txBody>
          <a:bodyPr wrap="none" anchor="ctr"/>
          <a:lstStyle/>
          <a:p>
            <a:pPr algn="ctr"/>
            <a:r>
              <a:rPr lang="it-IT" sz="1000" dirty="0">
                <a:solidFill>
                  <a:srgbClr val="5F5F5F"/>
                </a:solidFill>
                <a:latin typeface="Calibri" pitchFamily="34" charset="0"/>
                <a:ea typeface="MS PGothic" pitchFamily="34" charset="-128"/>
              </a:rPr>
              <a:t>APP</a:t>
            </a:r>
            <a:endParaRPr lang="en-US" sz="1000" dirty="0">
              <a:solidFill>
                <a:srgbClr val="5F5F5F"/>
              </a:solidFill>
              <a:latin typeface="Calibri" pitchFamily="34" charset="0"/>
              <a:ea typeface="MS PGothic" pitchFamily="34" charset="-128"/>
            </a:endParaRPr>
          </a:p>
        </p:txBody>
      </p:sp>
      <p:pic>
        <p:nvPicPr>
          <p:cNvPr id="233" name="Picture 25" descr="ic-BigServer-gray.png">
            <a:extLst>
              <a:ext uri="{FF2B5EF4-FFF2-40B4-BE49-F238E27FC236}">
                <a16:creationId xmlns:a16="http://schemas.microsoft.com/office/drawing/2014/main" id="{AA65B26D-F2E4-083B-93CD-EBFD772A3C2C}"/>
              </a:ext>
            </a:extLst>
          </p:cNvPr>
          <p:cNvPicPr>
            <a:picLocks noChangeAspect="1"/>
          </p:cNvPicPr>
          <p:nvPr/>
        </p:nvPicPr>
        <p:blipFill>
          <a:blip r:embed="rId2" cstate="print"/>
          <a:srcRect/>
          <a:stretch>
            <a:fillRect/>
          </a:stretch>
        </p:blipFill>
        <p:spPr bwMode="auto">
          <a:xfrm>
            <a:off x="3831974" y="4704096"/>
            <a:ext cx="1209696" cy="1020793"/>
          </a:xfrm>
          <a:prstGeom prst="rect">
            <a:avLst/>
          </a:prstGeom>
          <a:noFill/>
          <a:ln w="9525">
            <a:noFill/>
            <a:miter lim="800000"/>
            <a:headEnd/>
            <a:tailEnd/>
          </a:ln>
        </p:spPr>
      </p:pic>
      <p:pic>
        <p:nvPicPr>
          <p:cNvPr id="234" name="Picture 25" descr="ic-BigServer-gray.png">
            <a:extLst>
              <a:ext uri="{FF2B5EF4-FFF2-40B4-BE49-F238E27FC236}">
                <a16:creationId xmlns:a16="http://schemas.microsoft.com/office/drawing/2014/main" id="{E5CFC6BA-F3FB-0D2E-06F0-F92E0C88218C}"/>
              </a:ext>
            </a:extLst>
          </p:cNvPr>
          <p:cNvPicPr>
            <a:picLocks noChangeAspect="1"/>
          </p:cNvPicPr>
          <p:nvPr/>
        </p:nvPicPr>
        <p:blipFill>
          <a:blip r:embed="rId2" cstate="print"/>
          <a:srcRect/>
          <a:stretch>
            <a:fillRect/>
          </a:stretch>
        </p:blipFill>
        <p:spPr bwMode="auto">
          <a:xfrm>
            <a:off x="4861928" y="4702709"/>
            <a:ext cx="1209696" cy="1020793"/>
          </a:xfrm>
          <a:prstGeom prst="rect">
            <a:avLst/>
          </a:prstGeom>
          <a:noFill/>
          <a:ln w="9525">
            <a:noFill/>
            <a:miter lim="800000"/>
            <a:headEnd/>
            <a:tailEnd/>
          </a:ln>
        </p:spPr>
      </p:pic>
      <p:sp>
        <p:nvSpPr>
          <p:cNvPr id="235" name="Oval 22">
            <a:extLst>
              <a:ext uri="{FF2B5EF4-FFF2-40B4-BE49-F238E27FC236}">
                <a16:creationId xmlns:a16="http://schemas.microsoft.com/office/drawing/2014/main" id="{7946710A-09D3-41D1-F55C-0FD3453C60DD}"/>
              </a:ext>
            </a:extLst>
          </p:cNvPr>
          <p:cNvSpPr/>
          <p:nvPr/>
        </p:nvSpPr>
        <p:spPr>
          <a:xfrm>
            <a:off x="4278353" y="4853144"/>
            <a:ext cx="1278294" cy="818181"/>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1"/>
          <a:lstStyle/>
          <a:p>
            <a:pPr algn="ctr"/>
            <a:r>
              <a:rPr lang="it-IT" sz="1000" dirty="0"/>
              <a:t>3rd party HA </a:t>
            </a:r>
            <a:r>
              <a:rPr lang="it-IT" sz="1000" dirty="0" err="1"/>
              <a:t>sw</a:t>
            </a:r>
            <a:r>
              <a:rPr lang="it-IT" sz="1000" dirty="0"/>
              <a:t> + VIP</a:t>
            </a:r>
            <a:endParaRPr lang="en-US" sz="1000" dirty="0"/>
          </a:p>
        </p:txBody>
      </p:sp>
      <p:sp>
        <p:nvSpPr>
          <p:cNvPr id="236" name="Rounded Rectangle 22">
            <a:extLst>
              <a:ext uri="{FF2B5EF4-FFF2-40B4-BE49-F238E27FC236}">
                <a16:creationId xmlns:a16="http://schemas.microsoft.com/office/drawing/2014/main" id="{3D5154AC-E67E-A241-3310-7FD3F6A68CFE}"/>
              </a:ext>
            </a:extLst>
          </p:cNvPr>
          <p:cNvSpPr/>
          <p:nvPr/>
        </p:nvSpPr>
        <p:spPr>
          <a:xfrm>
            <a:off x="4674903" y="5357539"/>
            <a:ext cx="485193" cy="226583"/>
          </a:xfrm>
          <a:prstGeom prst="roundRect">
            <a:avLst/>
          </a:prstGeom>
          <a:solidFill>
            <a:srgbClr val="00B0F0"/>
          </a:solidFill>
          <a:ln w="18360" cap="flat">
            <a:solidFill>
              <a:srgbClr val="000000"/>
            </a:solidFill>
            <a:round/>
            <a:headEnd/>
            <a:tailEnd/>
          </a:ln>
          <a:effectLst/>
        </p:spPr>
        <p:txBody>
          <a:bodyPr wrap="none" anchor="ctr"/>
          <a:lstStyle/>
          <a:p>
            <a:pPr algn="ctr"/>
            <a:r>
              <a:rPr lang="it-IT" sz="1000" dirty="0">
                <a:solidFill>
                  <a:srgbClr val="5F5F5F"/>
                </a:solidFill>
                <a:latin typeface="Calibri" pitchFamily="34" charset="0"/>
                <a:ea typeface="MS PGothic" pitchFamily="34" charset="-128"/>
              </a:rPr>
              <a:t>Router</a:t>
            </a:r>
            <a:endParaRPr lang="en-US" sz="1000" dirty="0">
              <a:solidFill>
                <a:srgbClr val="5F5F5F"/>
              </a:solidFill>
              <a:latin typeface="Calibri" pitchFamily="34" charset="0"/>
              <a:ea typeface="MS PGothic" pitchFamily="34" charset="-128"/>
            </a:endParaRPr>
          </a:p>
        </p:txBody>
      </p:sp>
      <p:pic>
        <p:nvPicPr>
          <p:cNvPr id="237" name="Picture 24" descr="ic-BigServer-gray.png">
            <a:extLst>
              <a:ext uri="{FF2B5EF4-FFF2-40B4-BE49-F238E27FC236}">
                <a16:creationId xmlns:a16="http://schemas.microsoft.com/office/drawing/2014/main" id="{6B31437B-A6B5-115D-7F64-8CE440BE0F82}"/>
              </a:ext>
            </a:extLst>
          </p:cNvPr>
          <p:cNvPicPr>
            <a:picLocks noChangeAspect="1"/>
          </p:cNvPicPr>
          <p:nvPr/>
        </p:nvPicPr>
        <p:blipFill>
          <a:blip r:embed="rId2" cstate="print"/>
          <a:srcRect/>
          <a:stretch>
            <a:fillRect/>
          </a:stretch>
        </p:blipFill>
        <p:spPr bwMode="auto">
          <a:xfrm>
            <a:off x="6252279" y="3590534"/>
            <a:ext cx="1400282" cy="1165632"/>
          </a:xfrm>
          <a:prstGeom prst="rect">
            <a:avLst/>
          </a:prstGeom>
          <a:noFill/>
          <a:ln w="9525">
            <a:noFill/>
            <a:miter lim="800000"/>
            <a:headEnd/>
            <a:tailEnd/>
          </a:ln>
        </p:spPr>
      </p:pic>
      <p:sp>
        <p:nvSpPr>
          <p:cNvPr id="238" name="Rounded Rectangle 22">
            <a:extLst>
              <a:ext uri="{FF2B5EF4-FFF2-40B4-BE49-F238E27FC236}">
                <a16:creationId xmlns:a16="http://schemas.microsoft.com/office/drawing/2014/main" id="{150B7AC5-B8AA-1075-2E04-1DDC7FC99FAD}"/>
              </a:ext>
            </a:extLst>
          </p:cNvPr>
          <p:cNvSpPr/>
          <p:nvPr/>
        </p:nvSpPr>
        <p:spPr>
          <a:xfrm>
            <a:off x="6740091" y="3957675"/>
            <a:ext cx="485193" cy="226583"/>
          </a:xfrm>
          <a:prstGeom prst="roundRect">
            <a:avLst/>
          </a:prstGeom>
          <a:solidFill>
            <a:srgbClr val="FFFF00"/>
          </a:solidFill>
          <a:ln w="18360" cap="flat">
            <a:solidFill>
              <a:srgbClr val="000000"/>
            </a:solidFill>
            <a:round/>
            <a:headEnd/>
            <a:tailEnd/>
          </a:ln>
          <a:effectLst/>
        </p:spPr>
        <p:txBody>
          <a:bodyPr wrap="none" anchor="ctr"/>
          <a:lstStyle/>
          <a:p>
            <a:pPr algn="ctr"/>
            <a:r>
              <a:rPr lang="it-IT" sz="1000" dirty="0">
                <a:solidFill>
                  <a:srgbClr val="5F5F5F"/>
                </a:solidFill>
                <a:latin typeface="Calibri" pitchFamily="34" charset="0"/>
                <a:ea typeface="MS PGothic" pitchFamily="34" charset="-128"/>
              </a:rPr>
              <a:t>APP</a:t>
            </a:r>
            <a:endParaRPr lang="en-US" sz="1000" dirty="0">
              <a:solidFill>
                <a:srgbClr val="5F5F5F"/>
              </a:solidFill>
              <a:latin typeface="Calibri" pitchFamily="34" charset="0"/>
              <a:ea typeface="MS PGothic" pitchFamily="34" charset="-128"/>
            </a:endParaRPr>
          </a:p>
        </p:txBody>
      </p:sp>
      <p:pic>
        <p:nvPicPr>
          <p:cNvPr id="239" name="Picture 25" descr="ic-BigServer-gray.png">
            <a:extLst>
              <a:ext uri="{FF2B5EF4-FFF2-40B4-BE49-F238E27FC236}">
                <a16:creationId xmlns:a16="http://schemas.microsoft.com/office/drawing/2014/main" id="{331DA8C8-5668-9D70-D53F-C6318E6E12D1}"/>
              </a:ext>
            </a:extLst>
          </p:cNvPr>
          <p:cNvPicPr>
            <a:picLocks noChangeAspect="1"/>
          </p:cNvPicPr>
          <p:nvPr/>
        </p:nvPicPr>
        <p:blipFill>
          <a:blip r:embed="rId2" cstate="print"/>
          <a:srcRect/>
          <a:stretch>
            <a:fillRect/>
          </a:stretch>
        </p:blipFill>
        <p:spPr bwMode="auto">
          <a:xfrm>
            <a:off x="6388277" y="4516356"/>
            <a:ext cx="1209696" cy="1020793"/>
          </a:xfrm>
          <a:prstGeom prst="rect">
            <a:avLst/>
          </a:prstGeom>
          <a:noFill/>
          <a:ln w="9525">
            <a:noFill/>
            <a:miter lim="800000"/>
            <a:headEnd/>
            <a:tailEnd/>
          </a:ln>
        </p:spPr>
      </p:pic>
      <p:pic>
        <p:nvPicPr>
          <p:cNvPr id="240" name="Picture 25" descr="ic-BigServer-gray.png">
            <a:extLst>
              <a:ext uri="{FF2B5EF4-FFF2-40B4-BE49-F238E27FC236}">
                <a16:creationId xmlns:a16="http://schemas.microsoft.com/office/drawing/2014/main" id="{2795F1FD-B0DE-7B6A-C09D-FA951D7939A7}"/>
              </a:ext>
            </a:extLst>
          </p:cNvPr>
          <p:cNvPicPr>
            <a:picLocks noChangeAspect="1"/>
          </p:cNvPicPr>
          <p:nvPr/>
        </p:nvPicPr>
        <p:blipFill>
          <a:blip r:embed="rId2" cstate="print"/>
          <a:srcRect/>
          <a:stretch>
            <a:fillRect/>
          </a:stretch>
        </p:blipFill>
        <p:spPr bwMode="auto">
          <a:xfrm>
            <a:off x="7418231" y="4514969"/>
            <a:ext cx="1209696" cy="1020793"/>
          </a:xfrm>
          <a:prstGeom prst="rect">
            <a:avLst/>
          </a:prstGeom>
          <a:noFill/>
          <a:ln w="9525">
            <a:noFill/>
            <a:miter lim="800000"/>
            <a:headEnd/>
            <a:tailEnd/>
          </a:ln>
        </p:spPr>
      </p:pic>
      <p:sp>
        <p:nvSpPr>
          <p:cNvPr id="241" name="Rounded Rectangle 22">
            <a:extLst>
              <a:ext uri="{FF2B5EF4-FFF2-40B4-BE49-F238E27FC236}">
                <a16:creationId xmlns:a16="http://schemas.microsoft.com/office/drawing/2014/main" id="{2BA692C0-9C63-118D-0D71-943CCCF0A733}"/>
              </a:ext>
            </a:extLst>
          </p:cNvPr>
          <p:cNvSpPr/>
          <p:nvPr/>
        </p:nvSpPr>
        <p:spPr>
          <a:xfrm>
            <a:off x="6773317" y="4960522"/>
            <a:ext cx="485193" cy="226583"/>
          </a:xfrm>
          <a:prstGeom prst="roundRect">
            <a:avLst/>
          </a:prstGeom>
          <a:solidFill>
            <a:srgbClr val="00B0F0"/>
          </a:solidFill>
          <a:ln w="18360" cap="flat">
            <a:solidFill>
              <a:srgbClr val="000000"/>
            </a:solidFill>
            <a:round/>
            <a:headEnd/>
            <a:tailEnd/>
          </a:ln>
          <a:effectLst/>
        </p:spPr>
        <p:txBody>
          <a:bodyPr wrap="none" anchor="ctr"/>
          <a:lstStyle/>
          <a:p>
            <a:pPr algn="ctr"/>
            <a:r>
              <a:rPr lang="it-IT" sz="1000" dirty="0">
                <a:solidFill>
                  <a:srgbClr val="5F5F5F"/>
                </a:solidFill>
                <a:latin typeface="Calibri" pitchFamily="34" charset="0"/>
                <a:ea typeface="MS PGothic" pitchFamily="34" charset="-128"/>
              </a:rPr>
              <a:t>Router</a:t>
            </a:r>
            <a:endParaRPr lang="en-US" sz="1000" dirty="0">
              <a:solidFill>
                <a:srgbClr val="5F5F5F"/>
              </a:solidFill>
              <a:latin typeface="Calibri" pitchFamily="34" charset="0"/>
              <a:ea typeface="MS PGothic" pitchFamily="34" charset="-128"/>
            </a:endParaRPr>
          </a:p>
        </p:txBody>
      </p:sp>
      <p:sp>
        <p:nvSpPr>
          <p:cNvPr id="242" name="Rounded Rectangle 22">
            <a:extLst>
              <a:ext uri="{FF2B5EF4-FFF2-40B4-BE49-F238E27FC236}">
                <a16:creationId xmlns:a16="http://schemas.microsoft.com/office/drawing/2014/main" id="{0F499736-942B-F340-FF9C-03B44292FC27}"/>
              </a:ext>
            </a:extLst>
          </p:cNvPr>
          <p:cNvSpPr/>
          <p:nvPr/>
        </p:nvSpPr>
        <p:spPr>
          <a:xfrm>
            <a:off x="7780482" y="4951088"/>
            <a:ext cx="485193" cy="226583"/>
          </a:xfrm>
          <a:prstGeom prst="roundRect">
            <a:avLst/>
          </a:prstGeom>
          <a:solidFill>
            <a:srgbClr val="00B0F0"/>
          </a:solidFill>
          <a:ln w="18360" cap="flat">
            <a:solidFill>
              <a:srgbClr val="000000"/>
            </a:solidFill>
            <a:round/>
            <a:headEnd/>
            <a:tailEnd/>
          </a:ln>
          <a:effectLst/>
        </p:spPr>
        <p:txBody>
          <a:bodyPr wrap="none" anchor="ctr"/>
          <a:lstStyle/>
          <a:p>
            <a:pPr algn="ctr"/>
            <a:r>
              <a:rPr lang="it-IT" sz="1000" dirty="0">
                <a:solidFill>
                  <a:srgbClr val="5F5F5F"/>
                </a:solidFill>
                <a:latin typeface="Calibri" pitchFamily="34" charset="0"/>
                <a:ea typeface="MS PGothic" pitchFamily="34" charset="-128"/>
              </a:rPr>
              <a:t>Router</a:t>
            </a:r>
            <a:endParaRPr lang="en-US" sz="1000" dirty="0">
              <a:solidFill>
                <a:srgbClr val="5F5F5F"/>
              </a:solidFill>
              <a:latin typeface="Calibri" pitchFamily="34" charset="0"/>
              <a:ea typeface="MS PGothic" pitchFamily="34" charset="-128"/>
            </a:endParaRPr>
          </a:p>
        </p:txBody>
      </p:sp>
      <p:sp>
        <p:nvSpPr>
          <p:cNvPr id="243" name="Rounded Rectangle 22">
            <a:extLst>
              <a:ext uri="{FF2B5EF4-FFF2-40B4-BE49-F238E27FC236}">
                <a16:creationId xmlns:a16="http://schemas.microsoft.com/office/drawing/2014/main" id="{7F4C247C-473E-AA8E-2EC3-5737397788BC}"/>
              </a:ext>
            </a:extLst>
          </p:cNvPr>
          <p:cNvSpPr/>
          <p:nvPr/>
        </p:nvSpPr>
        <p:spPr>
          <a:xfrm>
            <a:off x="6740091" y="4174778"/>
            <a:ext cx="485193" cy="226583"/>
          </a:xfrm>
          <a:prstGeom prst="roundRect">
            <a:avLst/>
          </a:prstGeom>
          <a:solidFill>
            <a:srgbClr val="FFFF00"/>
          </a:solidFill>
          <a:ln w="18360" cap="flat">
            <a:solidFill>
              <a:srgbClr val="000000"/>
            </a:solidFill>
            <a:round/>
            <a:headEnd/>
            <a:tailEnd/>
          </a:ln>
          <a:effectLst/>
        </p:spPr>
        <p:txBody>
          <a:bodyPr wrap="none" anchor="ctr"/>
          <a:lstStyle/>
          <a:p>
            <a:pPr algn="ctr"/>
            <a:r>
              <a:rPr lang="it-IT" sz="1000" dirty="0" err="1">
                <a:solidFill>
                  <a:srgbClr val="5F5F5F"/>
                </a:solidFill>
                <a:latin typeface="Calibri" pitchFamily="34" charset="0"/>
                <a:ea typeface="MS PGothic" pitchFamily="34" charset="-128"/>
              </a:rPr>
              <a:t>Conn</a:t>
            </a:r>
            <a:endParaRPr lang="en-US" sz="1000" dirty="0">
              <a:solidFill>
                <a:srgbClr val="5F5F5F"/>
              </a:solidFill>
              <a:latin typeface="Calibri" pitchFamily="34" charset="0"/>
              <a:ea typeface="MS PGothic" pitchFamily="34" charset="-128"/>
            </a:endParaRPr>
          </a:p>
        </p:txBody>
      </p:sp>
      <p:pic>
        <p:nvPicPr>
          <p:cNvPr id="244" name="Picture 31" descr="ic-BigServer-gray.png">
            <a:extLst>
              <a:ext uri="{FF2B5EF4-FFF2-40B4-BE49-F238E27FC236}">
                <a16:creationId xmlns:a16="http://schemas.microsoft.com/office/drawing/2014/main" id="{DE965E41-4605-D49D-4083-3D18EE1932BD}"/>
              </a:ext>
            </a:extLst>
          </p:cNvPr>
          <p:cNvPicPr>
            <a:picLocks noChangeAspect="1"/>
          </p:cNvPicPr>
          <p:nvPr/>
        </p:nvPicPr>
        <p:blipFill>
          <a:blip r:embed="rId2" cstate="print"/>
          <a:srcRect/>
          <a:stretch>
            <a:fillRect/>
          </a:stretch>
        </p:blipFill>
        <p:spPr bwMode="auto">
          <a:xfrm>
            <a:off x="7351324" y="3548220"/>
            <a:ext cx="1400282" cy="1165632"/>
          </a:xfrm>
          <a:prstGeom prst="rect">
            <a:avLst/>
          </a:prstGeom>
          <a:noFill/>
          <a:ln w="9525">
            <a:noFill/>
            <a:miter lim="800000"/>
            <a:headEnd/>
            <a:tailEnd/>
          </a:ln>
        </p:spPr>
      </p:pic>
      <p:sp>
        <p:nvSpPr>
          <p:cNvPr id="245" name="Rounded Rectangle 22">
            <a:extLst>
              <a:ext uri="{FF2B5EF4-FFF2-40B4-BE49-F238E27FC236}">
                <a16:creationId xmlns:a16="http://schemas.microsoft.com/office/drawing/2014/main" id="{D2B1B658-75FF-0C90-4653-77DC5238EF2C}"/>
              </a:ext>
            </a:extLst>
          </p:cNvPr>
          <p:cNvSpPr/>
          <p:nvPr/>
        </p:nvSpPr>
        <p:spPr>
          <a:xfrm>
            <a:off x="7839136" y="3915361"/>
            <a:ext cx="485193" cy="226583"/>
          </a:xfrm>
          <a:prstGeom prst="roundRect">
            <a:avLst/>
          </a:prstGeom>
          <a:solidFill>
            <a:srgbClr val="FFFF00"/>
          </a:solidFill>
          <a:ln w="18360" cap="flat">
            <a:solidFill>
              <a:srgbClr val="000000"/>
            </a:solidFill>
            <a:round/>
            <a:headEnd/>
            <a:tailEnd/>
          </a:ln>
          <a:effectLst/>
        </p:spPr>
        <p:txBody>
          <a:bodyPr wrap="none" anchor="ctr"/>
          <a:lstStyle/>
          <a:p>
            <a:pPr algn="ctr"/>
            <a:r>
              <a:rPr lang="it-IT" sz="1000" dirty="0">
                <a:solidFill>
                  <a:srgbClr val="5F5F5F"/>
                </a:solidFill>
                <a:latin typeface="Calibri" pitchFamily="34" charset="0"/>
                <a:ea typeface="MS PGothic" pitchFamily="34" charset="-128"/>
              </a:rPr>
              <a:t>APP</a:t>
            </a:r>
            <a:endParaRPr lang="en-US" sz="1000" dirty="0">
              <a:solidFill>
                <a:srgbClr val="5F5F5F"/>
              </a:solidFill>
              <a:latin typeface="Calibri" pitchFamily="34" charset="0"/>
              <a:ea typeface="MS PGothic" pitchFamily="34" charset="-128"/>
            </a:endParaRPr>
          </a:p>
        </p:txBody>
      </p:sp>
      <p:sp>
        <p:nvSpPr>
          <p:cNvPr id="246" name="Rounded Rectangle 22">
            <a:extLst>
              <a:ext uri="{FF2B5EF4-FFF2-40B4-BE49-F238E27FC236}">
                <a16:creationId xmlns:a16="http://schemas.microsoft.com/office/drawing/2014/main" id="{CB5DDEF2-A62D-C554-47BF-835E45074D36}"/>
              </a:ext>
            </a:extLst>
          </p:cNvPr>
          <p:cNvSpPr/>
          <p:nvPr/>
        </p:nvSpPr>
        <p:spPr>
          <a:xfrm>
            <a:off x="7839136" y="4132464"/>
            <a:ext cx="485193" cy="226583"/>
          </a:xfrm>
          <a:prstGeom prst="roundRect">
            <a:avLst/>
          </a:prstGeom>
          <a:solidFill>
            <a:srgbClr val="FFFF00"/>
          </a:solidFill>
          <a:ln w="18360" cap="flat">
            <a:solidFill>
              <a:srgbClr val="000000"/>
            </a:solidFill>
            <a:round/>
            <a:headEnd/>
            <a:tailEnd/>
          </a:ln>
          <a:effectLst/>
        </p:spPr>
        <p:txBody>
          <a:bodyPr wrap="none" anchor="ctr"/>
          <a:lstStyle/>
          <a:p>
            <a:pPr algn="ctr"/>
            <a:r>
              <a:rPr lang="it-IT" sz="1000" dirty="0" err="1">
                <a:solidFill>
                  <a:srgbClr val="5F5F5F"/>
                </a:solidFill>
                <a:latin typeface="Calibri" pitchFamily="34" charset="0"/>
                <a:ea typeface="MS PGothic" pitchFamily="34" charset="-128"/>
              </a:rPr>
              <a:t>Conn</a:t>
            </a:r>
            <a:endParaRPr lang="en-US" sz="1000" dirty="0">
              <a:solidFill>
                <a:srgbClr val="5F5F5F"/>
              </a:solidFill>
              <a:latin typeface="Calibri" pitchFamily="34" charset="0"/>
              <a:ea typeface="MS PGothic" pitchFamily="34" charset="-128"/>
            </a:endParaRPr>
          </a:p>
        </p:txBody>
      </p:sp>
      <p:pic>
        <p:nvPicPr>
          <p:cNvPr id="247" name="Picture 25" descr="ic-BigServer-gray.png">
            <a:extLst>
              <a:ext uri="{FF2B5EF4-FFF2-40B4-BE49-F238E27FC236}">
                <a16:creationId xmlns:a16="http://schemas.microsoft.com/office/drawing/2014/main" id="{C5C6C6FE-B311-CCCA-1D7F-AC7B4D48546B}"/>
              </a:ext>
            </a:extLst>
          </p:cNvPr>
          <p:cNvPicPr>
            <a:picLocks noChangeAspect="1"/>
          </p:cNvPicPr>
          <p:nvPr/>
        </p:nvPicPr>
        <p:blipFill>
          <a:blip r:embed="rId2" cstate="print"/>
          <a:srcRect/>
          <a:stretch>
            <a:fillRect/>
          </a:stretch>
        </p:blipFill>
        <p:spPr bwMode="auto">
          <a:xfrm>
            <a:off x="1958423" y="4070967"/>
            <a:ext cx="1505005" cy="1487831"/>
          </a:xfrm>
          <a:prstGeom prst="rect">
            <a:avLst/>
          </a:prstGeom>
          <a:noFill/>
          <a:ln w="9525">
            <a:noFill/>
            <a:miter lim="800000"/>
            <a:headEnd/>
            <a:tailEnd/>
          </a:ln>
        </p:spPr>
      </p:pic>
      <p:sp>
        <p:nvSpPr>
          <p:cNvPr id="248" name="Rounded Rectangle 22">
            <a:extLst>
              <a:ext uri="{FF2B5EF4-FFF2-40B4-BE49-F238E27FC236}">
                <a16:creationId xmlns:a16="http://schemas.microsoft.com/office/drawing/2014/main" id="{37FD5D16-3328-F60B-1608-F18C806FD907}"/>
              </a:ext>
            </a:extLst>
          </p:cNvPr>
          <p:cNvSpPr/>
          <p:nvPr/>
        </p:nvSpPr>
        <p:spPr>
          <a:xfrm>
            <a:off x="2476445" y="4518218"/>
            <a:ext cx="485193" cy="226583"/>
          </a:xfrm>
          <a:prstGeom prst="roundRect">
            <a:avLst/>
          </a:prstGeom>
          <a:solidFill>
            <a:srgbClr val="FFFF00"/>
          </a:solidFill>
          <a:ln w="18360" cap="flat">
            <a:solidFill>
              <a:srgbClr val="000000"/>
            </a:solidFill>
            <a:round/>
            <a:headEnd/>
            <a:tailEnd/>
          </a:ln>
          <a:effectLst/>
        </p:spPr>
        <p:txBody>
          <a:bodyPr wrap="none" anchor="ctr"/>
          <a:lstStyle/>
          <a:p>
            <a:pPr algn="ctr"/>
            <a:r>
              <a:rPr lang="it-IT" sz="1000" dirty="0">
                <a:solidFill>
                  <a:srgbClr val="5F5F5F"/>
                </a:solidFill>
                <a:latin typeface="Calibri" pitchFamily="34" charset="0"/>
                <a:ea typeface="MS PGothic" pitchFamily="34" charset="-128"/>
              </a:rPr>
              <a:t>APP</a:t>
            </a:r>
            <a:endParaRPr lang="en-US" sz="1000" dirty="0">
              <a:solidFill>
                <a:srgbClr val="5F5F5F"/>
              </a:solidFill>
              <a:latin typeface="Calibri" pitchFamily="34" charset="0"/>
              <a:ea typeface="MS PGothic" pitchFamily="34" charset="-128"/>
            </a:endParaRPr>
          </a:p>
        </p:txBody>
      </p:sp>
      <p:sp>
        <p:nvSpPr>
          <p:cNvPr id="249" name="Rounded Rectangle 22">
            <a:extLst>
              <a:ext uri="{FF2B5EF4-FFF2-40B4-BE49-F238E27FC236}">
                <a16:creationId xmlns:a16="http://schemas.microsoft.com/office/drawing/2014/main" id="{5EF4BB10-3180-1B29-1174-28CD70FDBC30}"/>
              </a:ext>
            </a:extLst>
          </p:cNvPr>
          <p:cNvSpPr/>
          <p:nvPr/>
        </p:nvSpPr>
        <p:spPr>
          <a:xfrm>
            <a:off x="2476445" y="4891736"/>
            <a:ext cx="485193" cy="226583"/>
          </a:xfrm>
          <a:prstGeom prst="roundRect">
            <a:avLst/>
          </a:prstGeom>
          <a:solidFill>
            <a:srgbClr val="00B0F0"/>
          </a:solidFill>
          <a:ln w="18360" cap="flat">
            <a:solidFill>
              <a:srgbClr val="000000"/>
            </a:solidFill>
            <a:round/>
            <a:headEnd/>
            <a:tailEnd/>
          </a:ln>
          <a:effectLst/>
        </p:spPr>
        <p:txBody>
          <a:bodyPr wrap="none" anchor="ctr"/>
          <a:lstStyle/>
          <a:p>
            <a:pPr algn="ctr"/>
            <a:r>
              <a:rPr lang="it-IT" sz="1000" dirty="0">
                <a:solidFill>
                  <a:srgbClr val="5F5F5F"/>
                </a:solidFill>
                <a:latin typeface="Calibri" pitchFamily="34" charset="0"/>
                <a:ea typeface="MS PGothic" pitchFamily="34" charset="-128"/>
              </a:rPr>
              <a:t>Router</a:t>
            </a:r>
            <a:endParaRPr lang="en-US" sz="1000" dirty="0">
              <a:solidFill>
                <a:srgbClr val="5F5F5F"/>
              </a:solidFill>
              <a:latin typeface="Calibri" pitchFamily="34" charset="0"/>
              <a:ea typeface="MS PGothic" pitchFamily="34" charset="-128"/>
            </a:endParaRPr>
          </a:p>
        </p:txBody>
      </p:sp>
      <p:cxnSp>
        <p:nvCxnSpPr>
          <p:cNvPr id="250" name="Straight Connector 37">
            <a:extLst>
              <a:ext uri="{FF2B5EF4-FFF2-40B4-BE49-F238E27FC236}">
                <a16:creationId xmlns:a16="http://schemas.microsoft.com/office/drawing/2014/main" id="{5878142F-CB66-8F26-AA71-74DF99E1BF6A}"/>
              </a:ext>
            </a:extLst>
          </p:cNvPr>
          <p:cNvCxnSpPr/>
          <p:nvPr/>
        </p:nvCxnSpPr>
        <p:spPr>
          <a:xfrm>
            <a:off x="3339733" y="1862550"/>
            <a:ext cx="0" cy="429208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1" name="Straight Connector 38">
            <a:extLst>
              <a:ext uri="{FF2B5EF4-FFF2-40B4-BE49-F238E27FC236}">
                <a16:creationId xmlns:a16="http://schemas.microsoft.com/office/drawing/2014/main" id="{0031E25A-DABC-A4C3-F094-39FB640C8200}"/>
              </a:ext>
            </a:extLst>
          </p:cNvPr>
          <p:cNvCxnSpPr/>
          <p:nvPr/>
        </p:nvCxnSpPr>
        <p:spPr>
          <a:xfrm>
            <a:off x="6139633" y="1862550"/>
            <a:ext cx="0" cy="429208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2" name="Straight Connector 39">
            <a:extLst>
              <a:ext uri="{FF2B5EF4-FFF2-40B4-BE49-F238E27FC236}">
                <a16:creationId xmlns:a16="http://schemas.microsoft.com/office/drawing/2014/main" id="{0916406D-554A-6EF3-7025-793D5D1AE9F1}"/>
              </a:ext>
            </a:extLst>
          </p:cNvPr>
          <p:cNvCxnSpPr/>
          <p:nvPr/>
        </p:nvCxnSpPr>
        <p:spPr>
          <a:xfrm>
            <a:off x="8760910" y="1862550"/>
            <a:ext cx="0" cy="429208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53" name="Rectangle: Rounded Corners 40">
            <a:extLst>
              <a:ext uri="{FF2B5EF4-FFF2-40B4-BE49-F238E27FC236}">
                <a16:creationId xmlns:a16="http://schemas.microsoft.com/office/drawing/2014/main" id="{C539341D-D000-1933-61CF-51A25599B4E8}"/>
              </a:ext>
            </a:extLst>
          </p:cNvPr>
          <p:cNvSpPr/>
          <p:nvPr/>
        </p:nvSpPr>
        <p:spPr>
          <a:xfrm>
            <a:off x="9009171" y="3800059"/>
            <a:ext cx="948899" cy="71401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800" dirty="0"/>
              <a:t>Service Discovery Tool</a:t>
            </a:r>
          </a:p>
          <a:p>
            <a:pPr algn="ctr"/>
            <a:r>
              <a:rPr lang="it-IT" sz="800" dirty="0"/>
              <a:t>(</a:t>
            </a:r>
            <a:r>
              <a:rPr lang="it-IT" sz="800" dirty="0" err="1"/>
              <a:t>Consul</a:t>
            </a:r>
            <a:r>
              <a:rPr lang="it-IT" sz="800" dirty="0"/>
              <a:t>, </a:t>
            </a:r>
            <a:r>
              <a:rPr lang="it-IT" sz="800" dirty="0" err="1"/>
              <a:t>etcd</a:t>
            </a:r>
            <a:r>
              <a:rPr lang="it-IT" sz="800" dirty="0"/>
              <a:t>, K8s…)</a:t>
            </a:r>
            <a:endParaRPr lang="en-US" sz="800" dirty="0"/>
          </a:p>
        </p:txBody>
      </p:sp>
      <p:pic>
        <p:nvPicPr>
          <p:cNvPr id="254" name="Picture 25" descr="ic-BigServer-gray.png">
            <a:extLst>
              <a:ext uri="{FF2B5EF4-FFF2-40B4-BE49-F238E27FC236}">
                <a16:creationId xmlns:a16="http://schemas.microsoft.com/office/drawing/2014/main" id="{B20C0DE2-4E9F-3052-CB99-2E5C88036DDD}"/>
              </a:ext>
            </a:extLst>
          </p:cNvPr>
          <p:cNvPicPr>
            <a:picLocks noChangeAspect="1"/>
          </p:cNvPicPr>
          <p:nvPr/>
        </p:nvPicPr>
        <p:blipFill>
          <a:blip r:embed="rId2" cstate="print"/>
          <a:srcRect/>
          <a:stretch>
            <a:fillRect/>
          </a:stretch>
        </p:blipFill>
        <p:spPr bwMode="auto">
          <a:xfrm>
            <a:off x="9886930" y="3242861"/>
            <a:ext cx="1209696" cy="1020793"/>
          </a:xfrm>
          <a:prstGeom prst="rect">
            <a:avLst/>
          </a:prstGeom>
          <a:noFill/>
          <a:ln w="9525">
            <a:noFill/>
            <a:miter lim="800000"/>
            <a:headEnd/>
            <a:tailEnd/>
          </a:ln>
        </p:spPr>
      </p:pic>
      <p:sp>
        <p:nvSpPr>
          <p:cNvPr id="255" name="Rounded Rectangle 22">
            <a:extLst>
              <a:ext uri="{FF2B5EF4-FFF2-40B4-BE49-F238E27FC236}">
                <a16:creationId xmlns:a16="http://schemas.microsoft.com/office/drawing/2014/main" id="{AD0A1341-C1AF-73D3-E5D2-4C7DEAEFCE85}"/>
              </a:ext>
            </a:extLst>
          </p:cNvPr>
          <p:cNvSpPr/>
          <p:nvPr/>
        </p:nvSpPr>
        <p:spPr>
          <a:xfrm>
            <a:off x="10273837" y="3718587"/>
            <a:ext cx="485193" cy="226583"/>
          </a:xfrm>
          <a:prstGeom prst="roundRect">
            <a:avLst/>
          </a:prstGeom>
          <a:solidFill>
            <a:srgbClr val="FFFF00"/>
          </a:solidFill>
          <a:ln w="18360" cap="flat">
            <a:solidFill>
              <a:srgbClr val="000000"/>
            </a:solidFill>
            <a:round/>
            <a:headEnd/>
            <a:tailEnd/>
          </a:ln>
          <a:effectLst/>
        </p:spPr>
        <p:txBody>
          <a:bodyPr wrap="none" anchor="ctr"/>
          <a:lstStyle/>
          <a:p>
            <a:pPr algn="ctr"/>
            <a:r>
              <a:rPr lang="it-IT" sz="1000" dirty="0">
                <a:solidFill>
                  <a:srgbClr val="5F5F5F"/>
                </a:solidFill>
                <a:latin typeface="Calibri" pitchFamily="34" charset="0"/>
                <a:ea typeface="MS PGothic" pitchFamily="34" charset="-128"/>
              </a:rPr>
              <a:t>APP</a:t>
            </a:r>
            <a:endParaRPr lang="en-US" sz="1000" dirty="0">
              <a:solidFill>
                <a:srgbClr val="5F5F5F"/>
              </a:solidFill>
              <a:latin typeface="Calibri" pitchFamily="34" charset="0"/>
              <a:ea typeface="MS PGothic" pitchFamily="34" charset="-128"/>
            </a:endParaRPr>
          </a:p>
        </p:txBody>
      </p:sp>
      <p:pic>
        <p:nvPicPr>
          <p:cNvPr id="256" name="Picture 25" descr="ic-BigServer-gray.png">
            <a:extLst>
              <a:ext uri="{FF2B5EF4-FFF2-40B4-BE49-F238E27FC236}">
                <a16:creationId xmlns:a16="http://schemas.microsoft.com/office/drawing/2014/main" id="{51F23738-CA09-3487-122C-1861AD03EC75}"/>
              </a:ext>
            </a:extLst>
          </p:cNvPr>
          <p:cNvPicPr>
            <a:picLocks noChangeAspect="1"/>
          </p:cNvPicPr>
          <p:nvPr/>
        </p:nvPicPr>
        <p:blipFill>
          <a:blip r:embed="rId2" cstate="print"/>
          <a:srcRect/>
          <a:stretch>
            <a:fillRect/>
          </a:stretch>
        </p:blipFill>
        <p:spPr bwMode="auto">
          <a:xfrm>
            <a:off x="10685168" y="3386465"/>
            <a:ext cx="1209696" cy="1020793"/>
          </a:xfrm>
          <a:prstGeom prst="rect">
            <a:avLst/>
          </a:prstGeom>
          <a:noFill/>
          <a:ln w="9525">
            <a:noFill/>
            <a:miter lim="800000"/>
            <a:headEnd/>
            <a:tailEnd/>
          </a:ln>
        </p:spPr>
      </p:pic>
      <p:sp>
        <p:nvSpPr>
          <p:cNvPr id="257" name="Rounded Rectangle 22">
            <a:extLst>
              <a:ext uri="{FF2B5EF4-FFF2-40B4-BE49-F238E27FC236}">
                <a16:creationId xmlns:a16="http://schemas.microsoft.com/office/drawing/2014/main" id="{DC49FFE4-1F39-A38A-FD07-98B83C34B9EE}"/>
              </a:ext>
            </a:extLst>
          </p:cNvPr>
          <p:cNvSpPr/>
          <p:nvPr/>
        </p:nvSpPr>
        <p:spPr>
          <a:xfrm>
            <a:off x="11072075" y="3862191"/>
            <a:ext cx="485193" cy="226583"/>
          </a:xfrm>
          <a:prstGeom prst="roundRect">
            <a:avLst/>
          </a:prstGeom>
          <a:solidFill>
            <a:srgbClr val="FFFF00"/>
          </a:solidFill>
          <a:ln w="18360" cap="flat">
            <a:solidFill>
              <a:srgbClr val="000000"/>
            </a:solidFill>
            <a:round/>
            <a:headEnd/>
            <a:tailEnd/>
          </a:ln>
          <a:effectLst/>
        </p:spPr>
        <p:txBody>
          <a:bodyPr wrap="none" anchor="ctr"/>
          <a:lstStyle/>
          <a:p>
            <a:pPr algn="ctr"/>
            <a:r>
              <a:rPr lang="it-IT" sz="1000" dirty="0">
                <a:solidFill>
                  <a:srgbClr val="5F5F5F"/>
                </a:solidFill>
                <a:latin typeface="Calibri" pitchFamily="34" charset="0"/>
                <a:ea typeface="MS PGothic" pitchFamily="34" charset="-128"/>
              </a:rPr>
              <a:t>APP</a:t>
            </a:r>
            <a:endParaRPr lang="en-US" sz="1000" dirty="0">
              <a:solidFill>
                <a:srgbClr val="5F5F5F"/>
              </a:solidFill>
              <a:latin typeface="Calibri" pitchFamily="34" charset="0"/>
              <a:ea typeface="MS PGothic" pitchFamily="34" charset="-128"/>
            </a:endParaRPr>
          </a:p>
        </p:txBody>
      </p:sp>
      <p:pic>
        <p:nvPicPr>
          <p:cNvPr id="258" name="Picture 25" descr="ic-BigServer-gray.png">
            <a:extLst>
              <a:ext uri="{FF2B5EF4-FFF2-40B4-BE49-F238E27FC236}">
                <a16:creationId xmlns:a16="http://schemas.microsoft.com/office/drawing/2014/main" id="{EBA516B7-D254-D144-BF4D-372AEE334C22}"/>
              </a:ext>
            </a:extLst>
          </p:cNvPr>
          <p:cNvPicPr>
            <a:picLocks noChangeAspect="1"/>
          </p:cNvPicPr>
          <p:nvPr/>
        </p:nvPicPr>
        <p:blipFill>
          <a:blip r:embed="rId2" cstate="print"/>
          <a:srcRect/>
          <a:stretch>
            <a:fillRect/>
          </a:stretch>
        </p:blipFill>
        <p:spPr bwMode="auto">
          <a:xfrm>
            <a:off x="9747385" y="4412759"/>
            <a:ext cx="1209696" cy="1020793"/>
          </a:xfrm>
          <a:prstGeom prst="rect">
            <a:avLst/>
          </a:prstGeom>
          <a:noFill/>
          <a:ln w="9525">
            <a:noFill/>
            <a:miter lim="800000"/>
            <a:headEnd/>
            <a:tailEnd/>
          </a:ln>
        </p:spPr>
      </p:pic>
      <p:pic>
        <p:nvPicPr>
          <p:cNvPr id="259" name="Picture 25" descr="ic-BigServer-gray.png">
            <a:extLst>
              <a:ext uri="{FF2B5EF4-FFF2-40B4-BE49-F238E27FC236}">
                <a16:creationId xmlns:a16="http://schemas.microsoft.com/office/drawing/2014/main" id="{220E1ADA-96F4-54BE-40E8-4C9E20D1ECB3}"/>
              </a:ext>
            </a:extLst>
          </p:cNvPr>
          <p:cNvPicPr>
            <a:picLocks noChangeAspect="1"/>
          </p:cNvPicPr>
          <p:nvPr/>
        </p:nvPicPr>
        <p:blipFill>
          <a:blip r:embed="rId2" cstate="print"/>
          <a:srcRect/>
          <a:stretch>
            <a:fillRect/>
          </a:stretch>
        </p:blipFill>
        <p:spPr bwMode="auto">
          <a:xfrm>
            <a:off x="10777339" y="4411372"/>
            <a:ext cx="1209696" cy="1020793"/>
          </a:xfrm>
          <a:prstGeom prst="rect">
            <a:avLst/>
          </a:prstGeom>
          <a:noFill/>
          <a:ln w="9525">
            <a:noFill/>
            <a:miter lim="800000"/>
            <a:headEnd/>
            <a:tailEnd/>
          </a:ln>
        </p:spPr>
      </p:pic>
      <p:sp>
        <p:nvSpPr>
          <p:cNvPr id="260" name="Rounded Rectangle 22">
            <a:extLst>
              <a:ext uri="{FF2B5EF4-FFF2-40B4-BE49-F238E27FC236}">
                <a16:creationId xmlns:a16="http://schemas.microsoft.com/office/drawing/2014/main" id="{A92D0E7F-8466-5046-1365-1DB52E5460C2}"/>
              </a:ext>
            </a:extLst>
          </p:cNvPr>
          <p:cNvSpPr/>
          <p:nvPr/>
        </p:nvSpPr>
        <p:spPr>
          <a:xfrm>
            <a:off x="10132425" y="4856925"/>
            <a:ext cx="485193" cy="226583"/>
          </a:xfrm>
          <a:prstGeom prst="roundRect">
            <a:avLst/>
          </a:prstGeom>
          <a:solidFill>
            <a:srgbClr val="00B0F0"/>
          </a:solidFill>
          <a:ln w="18360" cap="flat">
            <a:solidFill>
              <a:srgbClr val="000000"/>
            </a:solidFill>
            <a:round/>
            <a:headEnd/>
            <a:tailEnd/>
          </a:ln>
          <a:effectLst/>
        </p:spPr>
        <p:txBody>
          <a:bodyPr wrap="none" anchor="ctr"/>
          <a:lstStyle/>
          <a:p>
            <a:pPr algn="ctr"/>
            <a:r>
              <a:rPr lang="it-IT" sz="1000" dirty="0">
                <a:solidFill>
                  <a:srgbClr val="5F5F5F"/>
                </a:solidFill>
                <a:latin typeface="Calibri" pitchFamily="34" charset="0"/>
                <a:ea typeface="MS PGothic" pitchFamily="34" charset="-128"/>
              </a:rPr>
              <a:t>Router</a:t>
            </a:r>
            <a:endParaRPr lang="en-US" sz="1000" dirty="0">
              <a:solidFill>
                <a:srgbClr val="5F5F5F"/>
              </a:solidFill>
              <a:latin typeface="Calibri" pitchFamily="34" charset="0"/>
              <a:ea typeface="MS PGothic" pitchFamily="34" charset="-128"/>
            </a:endParaRPr>
          </a:p>
        </p:txBody>
      </p:sp>
      <p:sp>
        <p:nvSpPr>
          <p:cNvPr id="261" name="Rounded Rectangle 22">
            <a:extLst>
              <a:ext uri="{FF2B5EF4-FFF2-40B4-BE49-F238E27FC236}">
                <a16:creationId xmlns:a16="http://schemas.microsoft.com/office/drawing/2014/main" id="{C72BC517-1718-1916-69B4-4B793BBC83AE}"/>
              </a:ext>
            </a:extLst>
          </p:cNvPr>
          <p:cNvSpPr/>
          <p:nvPr/>
        </p:nvSpPr>
        <p:spPr>
          <a:xfrm>
            <a:off x="11139590" y="4847491"/>
            <a:ext cx="485193" cy="226583"/>
          </a:xfrm>
          <a:prstGeom prst="roundRect">
            <a:avLst/>
          </a:prstGeom>
          <a:solidFill>
            <a:srgbClr val="00B0F0"/>
          </a:solidFill>
          <a:ln w="18360" cap="flat">
            <a:solidFill>
              <a:srgbClr val="000000"/>
            </a:solidFill>
            <a:round/>
            <a:headEnd/>
            <a:tailEnd/>
          </a:ln>
          <a:effectLst/>
        </p:spPr>
        <p:txBody>
          <a:bodyPr wrap="none" anchor="ctr"/>
          <a:lstStyle/>
          <a:p>
            <a:pPr algn="ctr"/>
            <a:r>
              <a:rPr lang="it-IT" sz="1000" dirty="0">
                <a:solidFill>
                  <a:srgbClr val="5F5F5F"/>
                </a:solidFill>
                <a:latin typeface="Calibri" pitchFamily="34" charset="0"/>
                <a:ea typeface="MS PGothic" pitchFamily="34" charset="-128"/>
              </a:rPr>
              <a:t>Router</a:t>
            </a:r>
            <a:endParaRPr lang="en-US" sz="1000" dirty="0">
              <a:solidFill>
                <a:srgbClr val="5F5F5F"/>
              </a:solidFill>
              <a:latin typeface="Calibri" pitchFamily="34" charset="0"/>
              <a:ea typeface="MS PGothic" pitchFamily="34" charset="-128"/>
            </a:endParaRPr>
          </a:p>
        </p:txBody>
      </p:sp>
      <p:sp>
        <p:nvSpPr>
          <p:cNvPr id="262" name="Cylinder 54">
            <a:extLst>
              <a:ext uri="{FF2B5EF4-FFF2-40B4-BE49-F238E27FC236}">
                <a16:creationId xmlns:a16="http://schemas.microsoft.com/office/drawing/2014/main" id="{0B833D57-0DE9-93F5-4E33-79E4F50B4DFF}"/>
              </a:ext>
            </a:extLst>
          </p:cNvPr>
          <p:cNvSpPr/>
          <p:nvPr/>
        </p:nvSpPr>
        <p:spPr>
          <a:xfrm>
            <a:off x="1663413" y="5954802"/>
            <a:ext cx="945766" cy="283708"/>
          </a:xfrm>
          <a:prstGeom prst="can">
            <a:avLst/>
          </a:prstGeom>
          <a:ln>
            <a:prstDash val="dash"/>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it-IT" sz="800" dirty="0"/>
              <a:t>InnoDB Cluster</a:t>
            </a:r>
            <a:endParaRPr lang="en-US" sz="800" dirty="0"/>
          </a:p>
        </p:txBody>
      </p:sp>
      <p:sp>
        <p:nvSpPr>
          <p:cNvPr id="263" name="Cylinder 55">
            <a:extLst>
              <a:ext uri="{FF2B5EF4-FFF2-40B4-BE49-F238E27FC236}">
                <a16:creationId xmlns:a16="http://schemas.microsoft.com/office/drawing/2014/main" id="{EB42F0AD-FB2C-1B01-D12E-1D62A0D77E20}"/>
              </a:ext>
            </a:extLst>
          </p:cNvPr>
          <p:cNvSpPr/>
          <p:nvPr/>
        </p:nvSpPr>
        <p:spPr>
          <a:xfrm>
            <a:off x="4442187" y="5968195"/>
            <a:ext cx="945766" cy="283708"/>
          </a:xfrm>
          <a:prstGeom prst="can">
            <a:avLst/>
          </a:prstGeom>
          <a:ln>
            <a:prstDash val="dash"/>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it-IT" sz="800" dirty="0"/>
              <a:t>InnoDB Cluster</a:t>
            </a:r>
            <a:endParaRPr lang="en-US" sz="800" dirty="0"/>
          </a:p>
        </p:txBody>
      </p:sp>
      <p:sp>
        <p:nvSpPr>
          <p:cNvPr id="264" name="Cylinder 56">
            <a:extLst>
              <a:ext uri="{FF2B5EF4-FFF2-40B4-BE49-F238E27FC236}">
                <a16:creationId xmlns:a16="http://schemas.microsoft.com/office/drawing/2014/main" id="{8DCD450A-5A4F-F397-7CD2-2ACCD908F559}"/>
              </a:ext>
            </a:extLst>
          </p:cNvPr>
          <p:cNvSpPr/>
          <p:nvPr/>
        </p:nvSpPr>
        <p:spPr>
          <a:xfrm>
            <a:off x="6989756" y="5952124"/>
            <a:ext cx="945766" cy="283708"/>
          </a:xfrm>
          <a:prstGeom prst="can">
            <a:avLst/>
          </a:prstGeom>
          <a:ln>
            <a:prstDash val="dash"/>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it-IT" sz="800" dirty="0"/>
              <a:t>InnoDB Cluster</a:t>
            </a:r>
            <a:endParaRPr lang="en-US" sz="800" dirty="0"/>
          </a:p>
        </p:txBody>
      </p:sp>
      <p:sp>
        <p:nvSpPr>
          <p:cNvPr id="265" name="Cylinder 57">
            <a:extLst>
              <a:ext uri="{FF2B5EF4-FFF2-40B4-BE49-F238E27FC236}">
                <a16:creationId xmlns:a16="http://schemas.microsoft.com/office/drawing/2014/main" id="{9D24BC7D-5F47-879A-35E7-1BC9114AFBE9}"/>
              </a:ext>
            </a:extLst>
          </p:cNvPr>
          <p:cNvSpPr/>
          <p:nvPr/>
        </p:nvSpPr>
        <p:spPr>
          <a:xfrm>
            <a:off x="10382211" y="5952124"/>
            <a:ext cx="945766" cy="283708"/>
          </a:xfrm>
          <a:prstGeom prst="can">
            <a:avLst/>
          </a:prstGeom>
          <a:ln>
            <a:prstDash val="dash"/>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it-IT" sz="800" dirty="0"/>
              <a:t>InnoDB Cluster</a:t>
            </a:r>
            <a:endParaRPr lang="en-US" sz="800" dirty="0"/>
          </a:p>
        </p:txBody>
      </p:sp>
      <p:cxnSp>
        <p:nvCxnSpPr>
          <p:cNvPr id="266" name="Straight Arrow Connector 59">
            <a:extLst>
              <a:ext uri="{FF2B5EF4-FFF2-40B4-BE49-F238E27FC236}">
                <a16:creationId xmlns:a16="http://schemas.microsoft.com/office/drawing/2014/main" id="{E81642EE-50AF-1292-CDD4-9161F1031404}"/>
              </a:ext>
            </a:extLst>
          </p:cNvPr>
          <p:cNvCxnSpPr>
            <a:endCxn id="262" idx="1"/>
          </p:cNvCxnSpPr>
          <p:nvPr/>
        </p:nvCxnSpPr>
        <p:spPr>
          <a:xfrm>
            <a:off x="1752791" y="5118319"/>
            <a:ext cx="383505" cy="83648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7" name="Straight Arrow Connector 60">
            <a:extLst>
              <a:ext uri="{FF2B5EF4-FFF2-40B4-BE49-F238E27FC236}">
                <a16:creationId xmlns:a16="http://schemas.microsoft.com/office/drawing/2014/main" id="{4E5357DE-DF86-E5A7-A7C1-E9FA68E19250}"/>
              </a:ext>
            </a:extLst>
          </p:cNvPr>
          <p:cNvCxnSpPr>
            <a:cxnSpLocks/>
            <a:stCxn id="249" idx="2"/>
            <a:endCxn id="262" idx="1"/>
          </p:cNvCxnSpPr>
          <p:nvPr/>
        </p:nvCxnSpPr>
        <p:spPr>
          <a:xfrm flipH="1">
            <a:off x="2136296" y="5118319"/>
            <a:ext cx="582746" cy="83648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8" name="Straight Arrow Connector 63">
            <a:extLst>
              <a:ext uri="{FF2B5EF4-FFF2-40B4-BE49-F238E27FC236}">
                <a16:creationId xmlns:a16="http://schemas.microsoft.com/office/drawing/2014/main" id="{BB3F6B06-A298-7B18-CC42-C2ADC741595D}"/>
              </a:ext>
            </a:extLst>
          </p:cNvPr>
          <p:cNvCxnSpPr>
            <a:cxnSpLocks/>
            <a:stCxn id="236" idx="2"/>
            <a:endCxn id="263" idx="1"/>
          </p:cNvCxnSpPr>
          <p:nvPr/>
        </p:nvCxnSpPr>
        <p:spPr>
          <a:xfrm flipH="1">
            <a:off x="4915070" y="5584122"/>
            <a:ext cx="2430" cy="38407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9" name="Straight Arrow Connector 67">
            <a:extLst>
              <a:ext uri="{FF2B5EF4-FFF2-40B4-BE49-F238E27FC236}">
                <a16:creationId xmlns:a16="http://schemas.microsoft.com/office/drawing/2014/main" id="{AD65FB14-E164-CD6F-2A03-0078FE63DF76}"/>
              </a:ext>
            </a:extLst>
          </p:cNvPr>
          <p:cNvCxnSpPr>
            <a:cxnSpLocks/>
            <a:stCxn id="241" idx="2"/>
            <a:endCxn id="264" idx="1"/>
          </p:cNvCxnSpPr>
          <p:nvPr/>
        </p:nvCxnSpPr>
        <p:spPr>
          <a:xfrm>
            <a:off x="7015914" y="5187105"/>
            <a:ext cx="446725" cy="76501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0" name="Straight Arrow Connector 70">
            <a:extLst>
              <a:ext uri="{FF2B5EF4-FFF2-40B4-BE49-F238E27FC236}">
                <a16:creationId xmlns:a16="http://schemas.microsoft.com/office/drawing/2014/main" id="{97B3A711-5B88-1046-C983-4C3FD7F8AF45}"/>
              </a:ext>
            </a:extLst>
          </p:cNvPr>
          <p:cNvCxnSpPr>
            <a:cxnSpLocks/>
            <a:stCxn id="242" idx="2"/>
            <a:endCxn id="264" idx="1"/>
          </p:cNvCxnSpPr>
          <p:nvPr/>
        </p:nvCxnSpPr>
        <p:spPr>
          <a:xfrm flipH="1">
            <a:off x="7462639" y="5177671"/>
            <a:ext cx="560440" cy="77445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1" name="Straight Arrow Connector 73">
            <a:extLst>
              <a:ext uri="{FF2B5EF4-FFF2-40B4-BE49-F238E27FC236}">
                <a16:creationId xmlns:a16="http://schemas.microsoft.com/office/drawing/2014/main" id="{77FC63E5-986A-A0F8-52D0-06CB5116BBB5}"/>
              </a:ext>
            </a:extLst>
          </p:cNvPr>
          <p:cNvCxnSpPr>
            <a:cxnSpLocks/>
            <a:stCxn id="260" idx="2"/>
            <a:endCxn id="265" idx="1"/>
          </p:cNvCxnSpPr>
          <p:nvPr/>
        </p:nvCxnSpPr>
        <p:spPr>
          <a:xfrm>
            <a:off x="10375022" y="5083508"/>
            <a:ext cx="480072" cy="86861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2" name="Straight Arrow Connector 76">
            <a:extLst>
              <a:ext uri="{FF2B5EF4-FFF2-40B4-BE49-F238E27FC236}">
                <a16:creationId xmlns:a16="http://schemas.microsoft.com/office/drawing/2014/main" id="{39D59E16-8DFF-CE1F-375B-A4F36FF1ED41}"/>
              </a:ext>
            </a:extLst>
          </p:cNvPr>
          <p:cNvCxnSpPr>
            <a:cxnSpLocks/>
            <a:stCxn id="261" idx="2"/>
            <a:endCxn id="265" idx="1"/>
          </p:cNvCxnSpPr>
          <p:nvPr/>
        </p:nvCxnSpPr>
        <p:spPr>
          <a:xfrm flipH="1">
            <a:off x="10855094" y="5074074"/>
            <a:ext cx="527093" cy="8780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3" name="Straight Arrow Connector 82">
            <a:extLst>
              <a:ext uri="{FF2B5EF4-FFF2-40B4-BE49-F238E27FC236}">
                <a16:creationId xmlns:a16="http://schemas.microsoft.com/office/drawing/2014/main" id="{FB9D5841-0C1D-9275-DE89-1CC829D00DFD}"/>
              </a:ext>
            </a:extLst>
          </p:cNvPr>
          <p:cNvCxnSpPr>
            <a:endCxn id="235" idx="0"/>
          </p:cNvCxnSpPr>
          <p:nvPr/>
        </p:nvCxnSpPr>
        <p:spPr>
          <a:xfrm>
            <a:off x="4436822" y="4462254"/>
            <a:ext cx="480678" cy="39089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74" name="Straight Arrow Connector 83">
            <a:extLst>
              <a:ext uri="{FF2B5EF4-FFF2-40B4-BE49-F238E27FC236}">
                <a16:creationId xmlns:a16="http://schemas.microsoft.com/office/drawing/2014/main" id="{FE67E6AF-2C0A-1BCD-7A1D-F6C0017B4290}"/>
              </a:ext>
            </a:extLst>
          </p:cNvPr>
          <p:cNvCxnSpPr>
            <a:cxnSpLocks/>
            <a:stCxn id="232" idx="2"/>
            <a:endCxn id="235" idx="0"/>
          </p:cNvCxnSpPr>
          <p:nvPr/>
        </p:nvCxnSpPr>
        <p:spPr>
          <a:xfrm flipH="1">
            <a:off x="4917500" y="4462254"/>
            <a:ext cx="589366" cy="39089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75" name="Straight Arrow Connector 87">
            <a:extLst>
              <a:ext uri="{FF2B5EF4-FFF2-40B4-BE49-F238E27FC236}">
                <a16:creationId xmlns:a16="http://schemas.microsoft.com/office/drawing/2014/main" id="{F8A9A81D-EC60-40B9-0622-1E26F03346B6}"/>
              </a:ext>
            </a:extLst>
          </p:cNvPr>
          <p:cNvCxnSpPr>
            <a:cxnSpLocks/>
            <a:stCxn id="243" idx="2"/>
            <a:endCxn id="241" idx="0"/>
          </p:cNvCxnSpPr>
          <p:nvPr/>
        </p:nvCxnSpPr>
        <p:spPr>
          <a:xfrm>
            <a:off x="6982688" y="4401361"/>
            <a:ext cx="33226" cy="55916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76" name="Straight Arrow Connector 91">
            <a:extLst>
              <a:ext uri="{FF2B5EF4-FFF2-40B4-BE49-F238E27FC236}">
                <a16:creationId xmlns:a16="http://schemas.microsoft.com/office/drawing/2014/main" id="{E14C1888-22AD-17CF-6AE8-83893D36B38D}"/>
              </a:ext>
            </a:extLst>
          </p:cNvPr>
          <p:cNvCxnSpPr>
            <a:cxnSpLocks/>
            <a:stCxn id="243" idx="2"/>
            <a:endCxn id="242" idx="0"/>
          </p:cNvCxnSpPr>
          <p:nvPr/>
        </p:nvCxnSpPr>
        <p:spPr>
          <a:xfrm>
            <a:off x="6982688" y="4401361"/>
            <a:ext cx="1040391" cy="54972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77" name="Straight Arrow Connector 94">
            <a:extLst>
              <a:ext uri="{FF2B5EF4-FFF2-40B4-BE49-F238E27FC236}">
                <a16:creationId xmlns:a16="http://schemas.microsoft.com/office/drawing/2014/main" id="{A22FBE8F-317C-160F-7B73-D08EF2832522}"/>
              </a:ext>
            </a:extLst>
          </p:cNvPr>
          <p:cNvCxnSpPr>
            <a:cxnSpLocks/>
            <a:stCxn id="246" idx="2"/>
            <a:endCxn id="241" idx="0"/>
          </p:cNvCxnSpPr>
          <p:nvPr/>
        </p:nvCxnSpPr>
        <p:spPr>
          <a:xfrm flipH="1">
            <a:off x="7015914" y="4359047"/>
            <a:ext cx="1065819" cy="60147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78" name="Straight Arrow Connector 97">
            <a:extLst>
              <a:ext uri="{FF2B5EF4-FFF2-40B4-BE49-F238E27FC236}">
                <a16:creationId xmlns:a16="http://schemas.microsoft.com/office/drawing/2014/main" id="{D45A6E4E-EB95-2EB0-8343-0DE744835C92}"/>
              </a:ext>
            </a:extLst>
          </p:cNvPr>
          <p:cNvCxnSpPr>
            <a:cxnSpLocks/>
            <a:stCxn id="246" idx="2"/>
            <a:endCxn id="242" idx="0"/>
          </p:cNvCxnSpPr>
          <p:nvPr/>
        </p:nvCxnSpPr>
        <p:spPr>
          <a:xfrm flipH="1">
            <a:off x="8023079" y="4359047"/>
            <a:ext cx="58654" cy="59204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79" name="Straight Arrow Connector 100">
            <a:extLst>
              <a:ext uri="{FF2B5EF4-FFF2-40B4-BE49-F238E27FC236}">
                <a16:creationId xmlns:a16="http://schemas.microsoft.com/office/drawing/2014/main" id="{F3DA12A0-0CA6-18A1-6627-EF73407BEA11}"/>
              </a:ext>
            </a:extLst>
          </p:cNvPr>
          <p:cNvCxnSpPr>
            <a:cxnSpLocks/>
            <a:stCxn id="255" idx="2"/>
            <a:endCxn id="260" idx="0"/>
          </p:cNvCxnSpPr>
          <p:nvPr/>
        </p:nvCxnSpPr>
        <p:spPr>
          <a:xfrm flipH="1">
            <a:off x="10375022" y="3945170"/>
            <a:ext cx="141412" cy="91175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80" name="Straight Arrow Connector 103">
            <a:extLst>
              <a:ext uri="{FF2B5EF4-FFF2-40B4-BE49-F238E27FC236}">
                <a16:creationId xmlns:a16="http://schemas.microsoft.com/office/drawing/2014/main" id="{EAD1C21A-2A46-660E-0832-495873906C84}"/>
              </a:ext>
            </a:extLst>
          </p:cNvPr>
          <p:cNvCxnSpPr>
            <a:cxnSpLocks/>
            <a:stCxn id="255" idx="2"/>
            <a:endCxn id="261" idx="0"/>
          </p:cNvCxnSpPr>
          <p:nvPr/>
        </p:nvCxnSpPr>
        <p:spPr>
          <a:xfrm>
            <a:off x="10516434" y="3945170"/>
            <a:ext cx="865753" cy="90232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81" name="Straight Arrow Connector 106">
            <a:extLst>
              <a:ext uri="{FF2B5EF4-FFF2-40B4-BE49-F238E27FC236}">
                <a16:creationId xmlns:a16="http://schemas.microsoft.com/office/drawing/2014/main" id="{4C2B4304-C520-E6EE-E911-71BD6EE478D4}"/>
              </a:ext>
            </a:extLst>
          </p:cNvPr>
          <p:cNvCxnSpPr>
            <a:cxnSpLocks/>
            <a:stCxn id="257" idx="2"/>
            <a:endCxn id="260" idx="0"/>
          </p:cNvCxnSpPr>
          <p:nvPr/>
        </p:nvCxnSpPr>
        <p:spPr>
          <a:xfrm flipH="1">
            <a:off x="10375022" y="4088774"/>
            <a:ext cx="939650" cy="76815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82" name="Straight Arrow Connector 109">
            <a:extLst>
              <a:ext uri="{FF2B5EF4-FFF2-40B4-BE49-F238E27FC236}">
                <a16:creationId xmlns:a16="http://schemas.microsoft.com/office/drawing/2014/main" id="{28649AA7-E2FF-C981-1933-D031A09CF040}"/>
              </a:ext>
            </a:extLst>
          </p:cNvPr>
          <p:cNvCxnSpPr>
            <a:cxnSpLocks/>
            <a:stCxn id="257" idx="2"/>
            <a:endCxn id="261" idx="0"/>
          </p:cNvCxnSpPr>
          <p:nvPr/>
        </p:nvCxnSpPr>
        <p:spPr>
          <a:xfrm>
            <a:off x="11314672" y="4088774"/>
            <a:ext cx="67515" cy="75871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509374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88FB58-1E9D-CB00-5593-A271A8C18094}"/>
            </a:ext>
          </a:extLst>
        </p:cNvPr>
        <p:cNvGrpSpPr/>
        <p:nvPr/>
      </p:nvGrpSpPr>
      <p:grpSpPr>
        <a:xfrm>
          <a:off x="0" y="0"/>
          <a:ext cx="0" cy="0"/>
          <a:chOff x="0" y="0"/>
          <a:chExt cx="0" cy="0"/>
        </a:xfrm>
      </p:grpSpPr>
      <p:sp>
        <p:nvSpPr>
          <p:cNvPr id="2" name="Footer Placeholder 1">
            <a:extLst>
              <a:ext uri="{FF2B5EF4-FFF2-40B4-BE49-F238E27FC236}">
                <a16:creationId xmlns:a16="http://schemas.microsoft.com/office/drawing/2014/main" id="{D3EC8930-75D6-45B1-5964-316A8DC76A0D}"/>
              </a:ext>
            </a:extLst>
          </p:cNvPr>
          <p:cNvSpPr>
            <a:spLocks noGrp="1"/>
          </p:cNvSpPr>
          <p:nvPr>
            <p:ph type="ftr" sz="quarter" idx="11"/>
          </p:nvPr>
        </p:nvSpPr>
        <p:spPr/>
        <p:txBody>
          <a:bodyPr/>
          <a:lstStyle/>
          <a:p>
            <a:r>
              <a:rPr lang="en-US" dirty="0"/>
              <a:t>Copyright © 2025 Oracle</a:t>
            </a:r>
          </a:p>
        </p:txBody>
      </p:sp>
      <p:sp>
        <p:nvSpPr>
          <p:cNvPr id="3" name="Slide Number Placeholder 2">
            <a:extLst>
              <a:ext uri="{FF2B5EF4-FFF2-40B4-BE49-F238E27FC236}">
                <a16:creationId xmlns:a16="http://schemas.microsoft.com/office/drawing/2014/main" id="{72D7D957-9048-A84C-22C9-6BE037450FE3}"/>
              </a:ext>
            </a:extLst>
          </p:cNvPr>
          <p:cNvSpPr>
            <a:spLocks noGrp="1"/>
          </p:cNvSpPr>
          <p:nvPr>
            <p:ph type="sldNum" sz="quarter" idx="12"/>
          </p:nvPr>
        </p:nvSpPr>
        <p:spPr/>
        <p:txBody>
          <a:bodyPr/>
          <a:lstStyle/>
          <a:p>
            <a:fld id="{345D60D9-5372-5F40-9443-0F9AE5BDC3C8}" type="slidenum">
              <a:rPr lang="en-US" smtClean="0"/>
              <a:pPr/>
              <a:t>24</a:t>
            </a:fld>
            <a:endParaRPr lang="en-US" dirty="0"/>
          </a:p>
        </p:txBody>
      </p:sp>
      <p:sp>
        <p:nvSpPr>
          <p:cNvPr id="4" name="Title 3">
            <a:extLst>
              <a:ext uri="{FF2B5EF4-FFF2-40B4-BE49-F238E27FC236}">
                <a16:creationId xmlns:a16="http://schemas.microsoft.com/office/drawing/2014/main" id="{CB4D5B86-3EFF-1190-9BAE-FD7915FD641A}"/>
              </a:ext>
            </a:extLst>
          </p:cNvPr>
          <p:cNvSpPr>
            <a:spLocks noGrp="1"/>
          </p:cNvSpPr>
          <p:nvPr>
            <p:ph type="title"/>
          </p:nvPr>
        </p:nvSpPr>
        <p:spPr/>
        <p:txBody>
          <a:bodyPr/>
          <a:lstStyle/>
          <a:p>
            <a:r>
              <a:rPr lang="en-US" dirty="0"/>
              <a:t>MySQL </a:t>
            </a:r>
            <a:r>
              <a:rPr lang="en-US" dirty="0" err="1"/>
              <a:t>InnoDB</a:t>
            </a:r>
            <a:r>
              <a:rPr lang="en-US" dirty="0"/>
              <a:t> Cluster</a:t>
            </a:r>
          </a:p>
        </p:txBody>
      </p:sp>
      <p:sp>
        <p:nvSpPr>
          <p:cNvPr id="5" name="Espace réservé du texte 5">
            <a:extLst>
              <a:ext uri="{FF2B5EF4-FFF2-40B4-BE49-F238E27FC236}">
                <a16:creationId xmlns:a16="http://schemas.microsoft.com/office/drawing/2014/main" id="{44F5551D-DCBD-252D-AA39-78E8AA8E031E}"/>
              </a:ext>
            </a:extLst>
          </p:cNvPr>
          <p:cNvSpPr>
            <a:spLocks noGrp="1"/>
          </p:cNvSpPr>
          <p:nvPr>
            <p:ph type="body" sz="quarter" idx="33"/>
          </p:nvPr>
        </p:nvSpPr>
        <p:spPr>
          <a:xfrm>
            <a:off x="776689" y="4135193"/>
            <a:ext cx="10158984" cy="681251"/>
          </a:xfrm>
        </p:spPr>
        <p:txBody>
          <a:bodyPr/>
          <a:lstStyle/>
          <a:p>
            <a:r>
              <a:rPr lang="fr-CH" dirty="0"/>
              <a:t>Topologies</a:t>
            </a:r>
            <a:endParaRPr lang="fr-FR" dirty="0"/>
          </a:p>
        </p:txBody>
      </p:sp>
    </p:spTree>
    <p:extLst>
      <p:ext uri="{BB962C8B-B14F-4D97-AF65-F5344CB8AC3E}">
        <p14:creationId xmlns:p14="http://schemas.microsoft.com/office/powerpoint/2010/main" val="483483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BDB15E-BACE-9D32-1043-418D5319C99F}"/>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020997E-BC12-5781-B03C-672323317B35}"/>
              </a:ext>
            </a:extLst>
          </p:cNvPr>
          <p:cNvSpPr>
            <a:spLocks noGrp="1"/>
          </p:cNvSpPr>
          <p:nvPr>
            <p:ph type="sldNum" sz="quarter" idx="12"/>
          </p:nvPr>
        </p:nvSpPr>
        <p:spPr>
          <a:xfrm>
            <a:off x="762000" y="6423660"/>
            <a:ext cx="365760" cy="365760"/>
          </a:xfrm>
        </p:spPr>
        <p:txBody>
          <a:bodyPr/>
          <a:lstStyle/>
          <a:p>
            <a:fld id="{345D60D9-5372-5F40-9443-0F9AE5BDC3C8}" type="slidenum">
              <a:rPr lang="en-US" smtClean="0"/>
              <a:pPr/>
              <a:t>25</a:t>
            </a:fld>
            <a:endParaRPr lang="en-US" dirty="0"/>
          </a:p>
        </p:txBody>
      </p:sp>
      <p:sp>
        <p:nvSpPr>
          <p:cNvPr id="3" name="Footer Placeholder 2">
            <a:extLst>
              <a:ext uri="{FF2B5EF4-FFF2-40B4-BE49-F238E27FC236}">
                <a16:creationId xmlns:a16="http://schemas.microsoft.com/office/drawing/2014/main" id="{BA48E265-FB5E-162F-191A-97DBCBBD3C5C}"/>
              </a:ext>
            </a:extLst>
          </p:cNvPr>
          <p:cNvSpPr>
            <a:spLocks noGrp="1"/>
          </p:cNvSpPr>
          <p:nvPr>
            <p:ph type="ftr" sz="quarter" idx="11"/>
          </p:nvPr>
        </p:nvSpPr>
        <p:spPr>
          <a:xfrm>
            <a:off x="1127759" y="6423978"/>
            <a:ext cx="5745379" cy="365125"/>
          </a:xfrm>
        </p:spPr>
        <p:txBody>
          <a:bodyPr/>
          <a:lstStyle/>
          <a:p>
            <a:r>
              <a:rPr lang="en-US" dirty="0"/>
              <a:t>Copyright © 2025 Oracle </a:t>
            </a:r>
          </a:p>
        </p:txBody>
      </p:sp>
      <p:sp>
        <p:nvSpPr>
          <p:cNvPr id="41" name="TextBox 13">
            <a:extLst>
              <a:ext uri="{FF2B5EF4-FFF2-40B4-BE49-F238E27FC236}">
                <a16:creationId xmlns:a16="http://schemas.microsoft.com/office/drawing/2014/main" id="{95F3E4E0-5E54-EA6D-BCE3-6379AF2F0AD3}"/>
              </a:ext>
            </a:extLst>
          </p:cNvPr>
          <p:cNvSpPr txBox="1"/>
          <p:nvPr/>
        </p:nvSpPr>
        <p:spPr>
          <a:xfrm>
            <a:off x="2683893" y="3382782"/>
            <a:ext cx="184731" cy="338554"/>
          </a:xfrm>
          <a:prstGeom prst="rect">
            <a:avLst/>
          </a:prstGeom>
          <a:noFill/>
        </p:spPr>
        <p:txBody>
          <a:bodyPr wrap="none" rtlCol="0" anchor="b" anchorCtr="0">
            <a:spAutoFit/>
          </a:bodyPr>
          <a:lstStyle/>
          <a:p>
            <a:endParaRPr lang="en-US" sz="1600" b="1" dirty="0">
              <a:solidFill>
                <a:schemeClr val="bg1"/>
              </a:solidFill>
              <a:latin typeface="Oracle Sans Extra Bold" panose="020B0503020204020204" pitchFamily="34" charset="0"/>
              <a:ea typeface="League Spartan" charset="0"/>
              <a:cs typeface="Oracle Sans Extra Bold" panose="020B0503020204020204" pitchFamily="34" charset="0"/>
            </a:endParaRPr>
          </a:p>
        </p:txBody>
      </p:sp>
      <p:sp>
        <p:nvSpPr>
          <p:cNvPr id="63" name="Title 1">
            <a:extLst>
              <a:ext uri="{FF2B5EF4-FFF2-40B4-BE49-F238E27FC236}">
                <a16:creationId xmlns:a16="http://schemas.microsoft.com/office/drawing/2014/main" id="{074266DC-A2BC-025D-382A-7114CC2B6E0E}"/>
              </a:ext>
            </a:extLst>
          </p:cNvPr>
          <p:cNvSpPr txBox="1">
            <a:spLocks/>
          </p:cNvSpPr>
          <p:nvPr/>
        </p:nvSpPr>
        <p:spPr>
          <a:xfrm>
            <a:off x="425156" y="218220"/>
            <a:ext cx="10671048" cy="822960"/>
          </a:xfrm>
          <a:prstGeom prst="rect">
            <a:avLst/>
          </a:prstGeom>
        </p:spPr>
        <p:txBody>
          <a:bodyPr/>
          <a:lstStyle>
            <a:lvl1pPr algn="l" defTabSz="914400" rtl="0" eaLnBrk="1" latinLnBrk="0" hangingPunct="1">
              <a:lnSpc>
                <a:spcPct val="95000"/>
              </a:lnSpc>
              <a:spcBef>
                <a:spcPct val="0"/>
              </a:spcBef>
              <a:buNone/>
              <a:defRPr lang="en-US" sz="2400" b="1" i="0" kern="1200" baseline="0" dirty="0">
                <a:solidFill>
                  <a:schemeClr val="tx1"/>
                </a:solidFill>
                <a:latin typeface="+mn-lt"/>
                <a:ea typeface="+mn-ea"/>
                <a:cs typeface="+mj-cs"/>
              </a:defRPr>
            </a:lvl1pPr>
          </a:lstStyle>
          <a:p>
            <a:r>
              <a:rPr lang="en-US" dirty="0" err="1"/>
              <a:t>InnoDB</a:t>
            </a:r>
            <a:r>
              <a:rPr lang="en-US" dirty="0"/>
              <a:t> Cluster</a:t>
            </a:r>
            <a:endParaRPr lang="fr-CH" dirty="0"/>
          </a:p>
        </p:txBody>
      </p:sp>
      <p:sp>
        <p:nvSpPr>
          <p:cNvPr id="4" name="Text Placeholder 2">
            <a:extLst>
              <a:ext uri="{FF2B5EF4-FFF2-40B4-BE49-F238E27FC236}">
                <a16:creationId xmlns:a16="http://schemas.microsoft.com/office/drawing/2014/main" id="{1095F82F-226E-FAAC-11C5-A1389DCC9977}"/>
              </a:ext>
            </a:extLst>
          </p:cNvPr>
          <p:cNvSpPr txBox="1">
            <a:spLocks/>
          </p:cNvSpPr>
          <p:nvPr/>
        </p:nvSpPr>
        <p:spPr>
          <a:xfrm>
            <a:off x="556260" y="749508"/>
            <a:ext cx="10671048" cy="330540"/>
          </a:xfrm>
          <a:prstGeom prst="rect">
            <a:avLst/>
          </a:prstGeom>
        </p:spPr>
        <p:txBody>
          <a:bodyPr vert="horz" lIns="0" tIns="0" rIns="0" bIns="0" rtlCol="0" anchor="ctr"/>
          <a:lstStyle>
            <a:defPPr>
              <a:defRPr lang="en-US"/>
            </a:defPPr>
            <a:lvl1pPr marL="0" algn="l" defTabSz="914400" rtl="0" eaLnBrk="1" latinLnBrk="0" hangingPunct="1">
              <a:defRPr sz="900" kern="1200">
                <a:solidFill>
                  <a:srgbClr val="8B858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t>Topologies</a:t>
            </a:r>
          </a:p>
        </p:txBody>
      </p:sp>
      <p:sp>
        <p:nvSpPr>
          <p:cNvPr id="5" name="ZoneTexte 4">
            <a:extLst>
              <a:ext uri="{FF2B5EF4-FFF2-40B4-BE49-F238E27FC236}">
                <a16:creationId xmlns:a16="http://schemas.microsoft.com/office/drawing/2014/main" id="{8D73F784-A645-27D6-5C65-247C8D984035}"/>
              </a:ext>
            </a:extLst>
          </p:cNvPr>
          <p:cNvSpPr txBox="1"/>
          <p:nvPr/>
        </p:nvSpPr>
        <p:spPr>
          <a:xfrm>
            <a:off x="762000" y="4986809"/>
            <a:ext cx="5055447" cy="1323439"/>
          </a:xfrm>
          <a:prstGeom prst="rect">
            <a:avLst/>
          </a:prstGeom>
          <a:noFill/>
        </p:spPr>
        <p:txBody>
          <a:bodyPr wrap="square" rtlCol="0">
            <a:spAutoFit/>
          </a:bodyPr>
          <a:lstStyle/>
          <a:p>
            <a:r>
              <a:rPr lang="fr-FR" sz="1600" b="1" dirty="0"/>
              <a:t>Single </a:t>
            </a:r>
            <a:r>
              <a:rPr lang="fr-FR" sz="1600" b="1" dirty="0" err="1"/>
              <a:t>primary</a:t>
            </a:r>
            <a:r>
              <a:rPr lang="fr-FR" sz="1600" b="1" dirty="0"/>
              <a:t> </a:t>
            </a:r>
            <a:r>
              <a:rPr lang="fr-FR" sz="1600" b="1" dirty="0" err="1"/>
              <a:t>node</a:t>
            </a:r>
            <a:r>
              <a:rPr lang="fr-FR" sz="1600" b="1" dirty="0"/>
              <a:t> </a:t>
            </a:r>
            <a:r>
              <a:rPr lang="fr-FR" sz="1600" b="1" dirty="0" err="1"/>
              <a:t>topology</a:t>
            </a:r>
            <a:r>
              <a:rPr lang="fr-FR" sz="1600" b="1" dirty="0"/>
              <a:t> by default</a:t>
            </a:r>
          </a:p>
          <a:p>
            <a:endParaRPr lang="fr-FR" sz="1600" b="1" dirty="0"/>
          </a:p>
          <a:p>
            <a:r>
              <a:rPr lang="fr-FR" sz="1600" dirty="0"/>
              <a:t> - 3, 5, 7, or 9 </a:t>
            </a:r>
            <a:r>
              <a:rPr lang="fr-FR" sz="1600" dirty="0" err="1"/>
              <a:t>nodes</a:t>
            </a:r>
            <a:endParaRPr lang="fr-FR" sz="1600" dirty="0"/>
          </a:p>
          <a:p>
            <a:r>
              <a:rPr lang="fr-FR" sz="1600" dirty="0"/>
              <a:t> - The cluster </a:t>
            </a:r>
            <a:r>
              <a:rPr lang="fr-FR" sz="1600" dirty="0" err="1"/>
              <a:t>remains</a:t>
            </a:r>
            <a:r>
              <a:rPr lang="fr-FR" sz="1600" dirty="0"/>
              <a:t> </a:t>
            </a:r>
            <a:r>
              <a:rPr lang="fr-FR" sz="1600" dirty="0" err="1"/>
              <a:t>resilient</a:t>
            </a:r>
            <a:r>
              <a:rPr lang="fr-FR" sz="1600" dirty="0"/>
              <a:t> </a:t>
            </a:r>
            <a:r>
              <a:rPr lang="fr-FR" sz="1600" dirty="0" err="1"/>
              <a:t>after</a:t>
            </a:r>
            <a:r>
              <a:rPr lang="fr-FR" sz="1600" dirty="0"/>
              <a:t> 1, 2, 3, or</a:t>
            </a:r>
          </a:p>
          <a:p>
            <a:r>
              <a:rPr lang="fr-FR" sz="1600" dirty="0"/>
              <a:t>    4 </a:t>
            </a:r>
            <a:r>
              <a:rPr lang="fr-FR" sz="1600" dirty="0" err="1"/>
              <a:t>failures</a:t>
            </a:r>
            <a:r>
              <a:rPr lang="fr-FR" sz="1600" dirty="0"/>
              <a:t>, </a:t>
            </a:r>
            <a:r>
              <a:rPr lang="fr-FR" sz="1600" dirty="0" err="1"/>
              <a:t>respectively</a:t>
            </a:r>
            <a:r>
              <a:rPr lang="fr-FR" sz="1600" dirty="0"/>
              <a:t>.</a:t>
            </a:r>
          </a:p>
        </p:txBody>
      </p:sp>
      <p:grpSp>
        <p:nvGrpSpPr>
          <p:cNvPr id="152" name="Groupe 151">
            <a:extLst>
              <a:ext uri="{FF2B5EF4-FFF2-40B4-BE49-F238E27FC236}">
                <a16:creationId xmlns:a16="http://schemas.microsoft.com/office/drawing/2014/main" id="{198ECCE7-4315-79CA-161A-C5041CBA50F9}"/>
              </a:ext>
            </a:extLst>
          </p:cNvPr>
          <p:cNvGrpSpPr/>
          <p:nvPr/>
        </p:nvGrpSpPr>
        <p:grpSpPr>
          <a:xfrm>
            <a:off x="425156" y="1318004"/>
            <a:ext cx="5159101" cy="3391479"/>
            <a:chOff x="3688869" y="3333104"/>
            <a:chExt cx="5159101" cy="3391479"/>
          </a:xfrm>
        </p:grpSpPr>
        <p:sp>
          <p:nvSpPr>
            <p:cNvPr id="36" name="Cylinder 5">
              <a:extLst>
                <a:ext uri="{FF2B5EF4-FFF2-40B4-BE49-F238E27FC236}">
                  <a16:creationId xmlns:a16="http://schemas.microsoft.com/office/drawing/2014/main" id="{197D6995-6983-4961-D9BB-F109A4CDFFF1}"/>
                </a:ext>
              </a:extLst>
            </p:cNvPr>
            <p:cNvSpPr/>
            <p:nvPr/>
          </p:nvSpPr>
          <p:spPr>
            <a:xfrm>
              <a:off x="5904114" y="5610785"/>
              <a:ext cx="723362" cy="803363"/>
            </a:xfrm>
            <a:prstGeom prst="can">
              <a:avLst/>
            </a:prstGeom>
            <a:ln>
              <a:prstDash val="dash"/>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it-IT" sz="800" dirty="0">
                  <a:solidFill>
                    <a:schemeClr val="tx1"/>
                  </a:solidFill>
                </a:rPr>
                <a:t>S</a:t>
              </a:r>
              <a:endParaRPr lang="en-US" sz="800" dirty="0">
                <a:solidFill>
                  <a:schemeClr val="tx1"/>
                </a:solidFill>
              </a:endParaRPr>
            </a:p>
          </p:txBody>
        </p:sp>
        <p:sp>
          <p:nvSpPr>
            <p:cNvPr id="44" name="Rectangle: Rounded Corners 9">
              <a:extLst>
                <a:ext uri="{FF2B5EF4-FFF2-40B4-BE49-F238E27FC236}">
                  <a16:creationId xmlns:a16="http://schemas.microsoft.com/office/drawing/2014/main" id="{D452837E-1E4C-6E23-6AA7-14744D929F5E}"/>
                </a:ext>
              </a:extLst>
            </p:cNvPr>
            <p:cNvSpPr/>
            <p:nvPr/>
          </p:nvSpPr>
          <p:spPr>
            <a:xfrm>
              <a:off x="3827209" y="3333104"/>
              <a:ext cx="5020761" cy="3391479"/>
            </a:xfrm>
            <a:prstGeom prst="roundRect">
              <a:avLst/>
            </a:prstGeom>
            <a:noFill/>
            <a:ln w="952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Cylinder 4">
              <a:extLst>
                <a:ext uri="{FF2B5EF4-FFF2-40B4-BE49-F238E27FC236}">
                  <a16:creationId xmlns:a16="http://schemas.microsoft.com/office/drawing/2014/main" id="{09802176-F5D1-9BBB-06B3-22B305F8B343}"/>
                </a:ext>
              </a:extLst>
            </p:cNvPr>
            <p:cNvSpPr/>
            <p:nvPr/>
          </p:nvSpPr>
          <p:spPr>
            <a:xfrm>
              <a:off x="4734372" y="5666952"/>
              <a:ext cx="723362" cy="749321"/>
            </a:xfrm>
            <a:prstGeom prst="can">
              <a:avLst/>
            </a:prstGeom>
            <a:solidFill>
              <a:schemeClr val="accent5">
                <a:lumMod val="60000"/>
                <a:lumOff val="40000"/>
              </a:schemeClr>
            </a:solidFill>
            <a:ln>
              <a:prstDash val="dash"/>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it-IT" sz="800" dirty="0">
                  <a:solidFill>
                    <a:schemeClr val="tx1"/>
                  </a:solidFill>
                </a:rPr>
                <a:t>P</a:t>
              </a:r>
              <a:endParaRPr lang="en-US" sz="800" dirty="0">
                <a:solidFill>
                  <a:schemeClr val="tx1"/>
                </a:solidFill>
              </a:endParaRPr>
            </a:p>
          </p:txBody>
        </p:sp>
        <p:sp>
          <p:nvSpPr>
            <p:cNvPr id="56" name="Cylinder 5">
              <a:extLst>
                <a:ext uri="{FF2B5EF4-FFF2-40B4-BE49-F238E27FC236}">
                  <a16:creationId xmlns:a16="http://schemas.microsoft.com/office/drawing/2014/main" id="{2E2EE4BA-53D8-67A6-3586-5D16746E90CE}"/>
                </a:ext>
              </a:extLst>
            </p:cNvPr>
            <p:cNvSpPr/>
            <p:nvPr/>
          </p:nvSpPr>
          <p:spPr>
            <a:xfrm>
              <a:off x="7137705" y="5664828"/>
              <a:ext cx="723362" cy="749321"/>
            </a:xfrm>
            <a:prstGeom prst="can">
              <a:avLst/>
            </a:prstGeom>
            <a:ln>
              <a:prstDash val="dash"/>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it-IT" sz="800" dirty="0">
                  <a:solidFill>
                    <a:schemeClr val="tx1"/>
                  </a:solidFill>
                </a:rPr>
                <a:t>S</a:t>
              </a:r>
              <a:endParaRPr lang="en-US" sz="800" dirty="0">
                <a:solidFill>
                  <a:schemeClr val="tx1"/>
                </a:solidFill>
              </a:endParaRPr>
            </a:p>
          </p:txBody>
        </p:sp>
        <p:grpSp>
          <p:nvGrpSpPr>
            <p:cNvPr id="59" name="Groupe 58">
              <a:extLst>
                <a:ext uri="{FF2B5EF4-FFF2-40B4-BE49-F238E27FC236}">
                  <a16:creationId xmlns:a16="http://schemas.microsoft.com/office/drawing/2014/main" id="{B201308A-845A-7F3E-9B5B-7C501D1184FE}"/>
                </a:ext>
              </a:extLst>
            </p:cNvPr>
            <p:cNvGrpSpPr/>
            <p:nvPr/>
          </p:nvGrpSpPr>
          <p:grpSpPr>
            <a:xfrm>
              <a:off x="4635058" y="4703865"/>
              <a:ext cx="921987" cy="620820"/>
              <a:chOff x="7520940" y="3552059"/>
              <a:chExt cx="1085440" cy="566423"/>
            </a:xfrm>
          </p:grpSpPr>
          <p:sp>
            <p:nvSpPr>
              <p:cNvPr id="57" name="Ellipse 56">
                <a:extLst>
                  <a:ext uri="{FF2B5EF4-FFF2-40B4-BE49-F238E27FC236}">
                    <a16:creationId xmlns:a16="http://schemas.microsoft.com/office/drawing/2014/main" id="{4F4C2804-6423-C401-A086-2139538E31F0}"/>
                  </a:ext>
                </a:extLst>
              </p:cNvPr>
              <p:cNvSpPr/>
              <p:nvPr/>
            </p:nvSpPr>
            <p:spPr>
              <a:xfrm>
                <a:off x="7520940" y="3552059"/>
                <a:ext cx="1085440" cy="566423"/>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8" name="ZoneTexte 57">
                <a:extLst>
                  <a:ext uri="{FF2B5EF4-FFF2-40B4-BE49-F238E27FC236}">
                    <a16:creationId xmlns:a16="http://schemas.microsoft.com/office/drawing/2014/main" id="{146E0755-3679-198C-5623-2F4188278091}"/>
                  </a:ext>
                </a:extLst>
              </p:cNvPr>
              <p:cNvSpPr txBox="1"/>
              <p:nvPr/>
            </p:nvSpPr>
            <p:spPr>
              <a:xfrm>
                <a:off x="7728472" y="3635215"/>
                <a:ext cx="670376" cy="400110"/>
              </a:xfrm>
              <a:prstGeom prst="rect">
                <a:avLst/>
              </a:prstGeom>
              <a:noFill/>
            </p:spPr>
            <p:txBody>
              <a:bodyPr wrap="none" rtlCol="0">
                <a:spAutoFit/>
              </a:bodyPr>
              <a:lstStyle/>
              <a:p>
                <a:pPr algn="ctr"/>
                <a:r>
                  <a:rPr lang="fr-FR" sz="1000" b="1" dirty="0" err="1">
                    <a:solidFill>
                      <a:schemeClr val="accent5"/>
                    </a:solidFill>
                  </a:rPr>
                  <a:t>Primary</a:t>
                </a:r>
                <a:endParaRPr lang="fr-FR" sz="1000" b="1" dirty="0">
                  <a:solidFill>
                    <a:schemeClr val="accent5"/>
                  </a:solidFill>
                </a:endParaRPr>
              </a:p>
              <a:p>
                <a:pPr algn="ctr"/>
                <a:r>
                  <a:rPr lang="fr-FR" sz="1000" b="1" dirty="0">
                    <a:solidFill>
                      <a:schemeClr val="accent5"/>
                    </a:solidFill>
                  </a:rPr>
                  <a:t>RW</a:t>
                </a:r>
              </a:p>
            </p:txBody>
          </p:sp>
        </p:grpSp>
        <p:grpSp>
          <p:nvGrpSpPr>
            <p:cNvPr id="60" name="Groupe 59">
              <a:extLst>
                <a:ext uri="{FF2B5EF4-FFF2-40B4-BE49-F238E27FC236}">
                  <a16:creationId xmlns:a16="http://schemas.microsoft.com/office/drawing/2014/main" id="{AFAED1BF-CB96-52C5-C870-38E70B059C02}"/>
                </a:ext>
              </a:extLst>
            </p:cNvPr>
            <p:cNvGrpSpPr/>
            <p:nvPr/>
          </p:nvGrpSpPr>
          <p:grpSpPr>
            <a:xfrm>
              <a:off x="5751176" y="4692824"/>
              <a:ext cx="921987" cy="620820"/>
              <a:chOff x="7520940" y="3552059"/>
              <a:chExt cx="1085440" cy="566423"/>
            </a:xfrm>
          </p:grpSpPr>
          <p:sp>
            <p:nvSpPr>
              <p:cNvPr id="61" name="Ellipse 60">
                <a:extLst>
                  <a:ext uri="{FF2B5EF4-FFF2-40B4-BE49-F238E27FC236}">
                    <a16:creationId xmlns:a16="http://schemas.microsoft.com/office/drawing/2014/main" id="{98CBE084-62AD-7E7E-65B0-450FA21647B7}"/>
                  </a:ext>
                </a:extLst>
              </p:cNvPr>
              <p:cNvSpPr/>
              <p:nvPr/>
            </p:nvSpPr>
            <p:spPr>
              <a:xfrm>
                <a:off x="7520940" y="3552059"/>
                <a:ext cx="1085440" cy="566423"/>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2" name="ZoneTexte 61">
                <a:extLst>
                  <a:ext uri="{FF2B5EF4-FFF2-40B4-BE49-F238E27FC236}">
                    <a16:creationId xmlns:a16="http://schemas.microsoft.com/office/drawing/2014/main" id="{94C3B233-AAA5-1942-B30B-D8FF8447664B}"/>
                  </a:ext>
                </a:extLst>
              </p:cNvPr>
              <p:cNvSpPr txBox="1"/>
              <p:nvPr/>
            </p:nvSpPr>
            <p:spPr>
              <a:xfrm>
                <a:off x="7574689" y="3635215"/>
                <a:ext cx="977942" cy="365052"/>
              </a:xfrm>
              <a:prstGeom prst="rect">
                <a:avLst/>
              </a:prstGeom>
              <a:noFill/>
            </p:spPr>
            <p:txBody>
              <a:bodyPr wrap="none" rtlCol="0">
                <a:spAutoFit/>
              </a:bodyPr>
              <a:lstStyle/>
              <a:p>
                <a:pPr algn="ctr"/>
                <a:r>
                  <a:rPr lang="fr-FR" sz="1000" b="1" dirty="0" err="1">
                    <a:solidFill>
                      <a:schemeClr val="accent5"/>
                    </a:solidFill>
                  </a:rPr>
                  <a:t>Secondary</a:t>
                </a:r>
                <a:endParaRPr lang="fr-FR" sz="1000" b="1" dirty="0">
                  <a:solidFill>
                    <a:schemeClr val="accent5"/>
                  </a:solidFill>
                </a:endParaRPr>
              </a:p>
              <a:p>
                <a:pPr algn="ctr"/>
                <a:r>
                  <a:rPr lang="fr-FR" sz="1000" b="1" dirty="0">
                    <a:solidFill>
                      <a:schemeClr val="accent5"/>
                    </a:solidFill>
                  </a:rPr>
                  <a:t>RO</a:t>
                </a:r>
              </a:p>
            </p:txBody>
          </p:sp>
        </p:grpSp>
        <p:grpSp>
          <p:nvGrpSpPr>
            <p:cNvPr id="64" name="Groupe 63">
              <a:extLst>
                <a:ext uri="{FF2B5EF4-FFF2-40B4-BE49-F238E27FC236}">
                  <a16:creationId xmlns:a16="http://schemas.microsoft.com/office/drawing/2014/main" id="{D86E464A-1397-19F0-5F1E-4C7406E7D602}"/>
                </a:ext>
              </a:extLst>
            </p:cNvPr>
            <p:cNvGrpSpPr/>
            <p:nvPr/>
          </p:nvGrpSpPr>
          <p:grpSpPr>
            <a:xfrm>
              <a:off x="7029981" y="4702430"/>
              <a:ext cx="921987" cy="620820"/>
              <a:chOff x="7520940" y="3552059"/>
              <a:chExt cx="1085440" cy="566423"/>
            </a:xfrm>
          </p:grpSpPr>
          <p:sp>
            <p:nvSpPr>
              <p:cNvPr id="65" name="Ellipse 64">
                <a:extLst>
                  <a:ext uri="{FF2B5EF4-FFF2-40B4-BE49-F238E27FC236}">
                    <a16:creationId xmlns:a16="http://schemas.microsoft.com/office/drawing/2014/main" id="{0B09D895-E454-07BE-AB82-F058A4FC4A88}"/>
                  </a:ext>
                </a:extLst>
              </p:cNvPr>
              <p:cNvSpPr/>
              <p:nvPr/>
            </p:nvSpPr>
            <p:spPr>
              <a:xfrm>
                <a:off x="7520940" y="3552059"/>
                <a:ext cx="1085440" cy="566423"/>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6" name="ZoneTexte 65">
                <a:extLst>
                  <a:ext uri="{FF2B5EF4-FFF2-40B4-BE49-F238E27FC236}">
                    <a16:creationId xmlns:a16="http://schemas.microsoft.com/office/drawing/2014/main" id="{B914A715-364F-6576-F026-49376F251E1B}"/>
                  </a:ext>
                </a:extLst>
              </p:cNvPr>
              <p:cNvSpPr txBox="1"/>
              <p:nvPr/>
            </p:nvSpPr>
            <p:spPr>
              <a:xfrm>
                <a:off x="7574689" y="3635215"/>
                <a:ext cx="977942" cy="365052"/>
              </a:xfrm>
              <a:prstGeom prst="rect">
                <a:avLst/>
              </a:prstGeom>
              <a:noFill/>
            </p:spPr>
            <p:txBody>
              <a:bodyPr wrap="none" rtlCol="0">
                <a:spAutoFit/>
              </a:bodyPr>
              <a:lstStyle/>
              <a:p>
                <a:pPr algn="ctr"/>
                <a:r>
                  <a:rPr lang="fr-FR" sz="1000" b="1" dirty="0" err="1">
                    <a:solidFill>
                      <a:schemeClr val="accent5"/>
                    </a:solidFill>
                  </a:rPr>
                  <a:t>Secondary</a:t>
                </a:r>
                <a:endParaRPr lang="fr-FR" sz="1000" b="1" dirty="0">
                  <a:solidFill>
                    <a:schemeClr val="accent5"/>
                  </a:solidFill>
                </a:endParaRPr>
              </a:p>
              <a:p>
                <a:pPr algn="ctr"/>
                <a:r>
                  <a:rPr lang="fr-FR" sz="1000" b="1" dirty="0">
                    <a:solidFill>
                      <a:schemeClr val="accent5"/>
                    </a:solidFill>
                  </a:rPr>
                  <a:t>RO</a:t>
                </a:r>
              </a:p>
            </p:txBody>
          </p:sp>
        </p:grpSp>
        <p:sp>
          <p:nvSpPr>
            <p:cNvPr id="67" name="Double flèche verticale 66">
              <a:extLst>
                <a:ext uri="{FF2B5EF4-FFF2-40B4-BE49-F238E27FC236}">
                  <a16:creationId xmlns:a16="http://schemas.microsoft.com/office/drawing/2014/main" id="{EB3DB9C9-13DC-A7DA-6BA2-3E6997A75E97}"/>
                </a:ext>
              </a:extLst>
            </p:cNvPr>
            <p:cNvSpPr/>
            <p:nvPr/>
          </p:nvSpPr>
          <p:spPr>
            <a:xfrm>
              <a:off x="4968564" y="5313720"/>
              <a:ext cx="254977" cy="440067"/>
            </a:xfrm>
            <a:prstGeom prst="upDownArrow">
              <a:avLst/>
            </a:prstGeom>
            <a:solidFill>
              <a:srgbClr val="DD95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8" name="Double flèche verticale 67">
              <a:extLst>
                <a:ext uri="{FF2B5EF4-FFF2-40B4-BE49-F238E27FC236}">
                  <a16:creationId xmlns:a16="http://schemas.microsoft.com/office/drawing/2014/main" id="{ADB52F1F-7C5E-002D-16FE-30EAA6B174A3}"/>
                </a:ext>
              </a:extLst>
            </p:cNvPr>
            <p:cNvSpPr/>
            <p:nvPr/>
          </p:nvSpPr>
          <p:spPr>
            <a:xfrm>
              <a:off x="6156514" y="5323514"/>
              <a:ext cx="254977" cy="440067"/>
            </a:xfrm>
            <a:prstGeom prst="upDownArrow">
              <a:avLst/>
            </a:prstGeom>
            <a:solidFill>
              <a:srgbClr val="DD95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9" name="Double flèche verticale 68">
              <a:extLst>
                <a:ext uri="{FF2B5EF4-FFF2-40B4-BE49-F238E27FC236}">
                  <a16:creationId xmlns:a16="http://schemas.microsoft.com/office/drawing/2014/main" id="{515D1B83-7F38-A2BB-F5C1-1B06F0B047F6}"/>
                </a:ext>
              </a:extLst>
            </p:cNvPr>
            <p:cNvSpPr/>
            <p:nvPr/>
          </p:nvSpPr>
          <p:spPr>
            <a:xfrm>
              <a:off x="7361301" y="5324685"/>
              <a:ext cx="254977" cy="440067"/>
            </a:xfrm>
            <a:prstGeom prst="upDownArrow">
              <a:avLst/>
            </a:prstGeom>
            <a:solidFill>
              <a:srgbClr val="DD95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2" name="Forme libre 71">
              <a:extLst>
                <a:ext uri="{FF2B5EF4-FFF2-40B4-BE49-F238E27FC236}">
                  <a16:creationId xmlns:a16="http://schemas.microsoft.com/office/drawing/2014/main" id="{CE79FDAB-AD41-A9AC-BD96-C13FA85858DB}"/>
                </a:ext>
              </a:extLst>
            </p:cNvPr>
            <p:cNvSpPr/>
            <p:nvPr/>
          </p:nvSpPr>
          <p:spPr>
            <a:xfrm>
              <a:off x="5125915" y="4111558"/>
              <a:ext cx="2324776" cy="651971"/>
            </a:xfrm>
            <a:custGeom>
              <a:avLst/>
              <a:gdLst>
                <a:gd name="connsiteX0" fmla="*/ 0 w 2324776"/>
                <a:gd name="connsiteY0" fmla="*/ 545266 h 651971"/>
                <a:gd name="connsiteX1" fmla="*/ 844062 w 2324776"/>
                <a:gd name="connsiteY1" fmla="*/ 142 h 651971"/>
                <a:gd name="connsiteX2" fmla="*/ 2171700 w 2324776"/>
                <a:gd name="connsiteY2" fmla="*/ 589227 h 651971"/>
                <a:gd name="connsiteX3" fmla="*/ 2242039 w 2324776"/>
                <a:gd name="connsiteY3" fmla="*/ 606812 h 651971"/>
              </a:gdLst>
              <a:ahLst/>
              <a:cxnLst>
                <a:cxn ang="0">
                  <a:pos x="connsiteX0" y="connsiteY0"/>
                </a:cxn>
                <a:cxn ang="0">
                  <a:pos x="connsiteX1" y="connsiteY1"/>
                </a:cxn>
                <a:cxn ang="0">
                  <a:pos x="connsiteX2" y="connsiteY2"/>
                </a:cxn>
                <a:cxn ang="0">
                  <a:pos x="connsiteX3" y="connsiteY3"/>
                </a:cxn>
              </a:cxnLst>
              <a:rect l="l" t="t" r="r" b="b"/>
              <a:pathLst>
                <a:path w="2324776" h="651971">
                  <a:moveTo>
                    <a:pt x="0" y="545266"/>
                  </a:moveTo>
                  <a:cubicBezTo>
                    <a:pt x="241056" y="269040"/>
                    <a:pt x="482112" y="-7185"/>
                    <a:pt x="844062" y="142"/>
                  </a:cubicBezTo>
                  <a:cubicBezTo>
                    <a:pt x="1206012" y="7469"/>
                    <a:pt x="1938704" y="488115"/>
                    <a:pt x="2171700" y="589227"/>
                  </a:cubicBezTo>
                  <a:cubicBezTo>
                    <a:pt x="2404696" y="690339"/>
                    <a:pt x="2323367" y="648575"/>
                    <a:pt x="2242039" y="606812"/>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74" name="Connecteur en arc 73">
              <a:extLst>
                <a:ext uri="{FF2B5EF4-FFF2-40B4-BE49-F238E27FC236}">
                  <a16:creationId xmlns:a16="http://schemas.microsoft.com/office/drawing/2014/main" id="{3D149B2D-1D7C-3D37-5C6B-429A9A4AB36C}"/>
                </a:ext>
              </a:extLst>
            </p:cNvPr>
            <p:cNvCxnSpPr>
              <a:cxnSpLocks/>
              <a:stCxn id="57" idx="7"/>
              <a:endCxn id="61" idx="0"/>
            </p:cNvCxnSpPr>
            <p:nvPr/>
          </p:nvCxnSpPr>
          <p:spPr>
            <a:xfrm rot="5400000" flipH="1" flipV="1">
              <a:off x="5766117" y="4348730"/>
              <a:ext cx="101958" cy="790147"/>
            </a:xfrm>
            <a:prstGeom prst="curvedConnector3">
              <a:avLst>
                <a:gd name="adj1" fmla="val 324210"/>
              </a:avLst>
            </a:prstGeom>
            <a:ln w="53975">
              <a:solidFill>
                <a:srgbClr val="DD9573"/>
              </a:solidFill>
              <a:tailEnd type="triangle"/>
            </a:ln>
          </p:spPr>
          <p:style>
            <a:lnRef idx="1">
              <a:schemeClr val="accent1"/>
            </a:lnRef>
            <a:fillRef idx="0">
              <a:schemeClr val="accent1"/>
            </a:fillRef>
            <a:effectRef idx="0">
              <a:schemeClr val="accent1"/>
            </a:effectRef>
            <a:fontRef idx="minor">
              <a:schemeClr val="tx1"/>
            </a:fontRef>
          </p:style>
        </p:cxnSp>
        <p:sp>
          <p:nvSpPr>
            <p:cNvPr id="98" name="ZoneTexte 97">
              <a:extLst>
                <a:ext uri="{FF2B5EF4-FFF2-40B4-BE49-F238E27FC236}">
                  <a16:creationId xmlns:a16="http://schemas.microsoft.com/office/drawing/2014/main" id="{DD8E2A9A-623D-4229-0642-76A6EE648003}"/>
                </a:ext>
              </a:extLst>
            </p:cNvPr>
            <p:cNvSpPr txBox="1"/>
            <p:nvPr/>
          </p:nvSpPr>
          <p:spPr>
            <a:xfrm>
              <a:off x="4734372" y="6122952"/>
              <a:ext cx="774571" cy="215444"/>
            </a:xfrm>
            <a:prstGeom prst="rect">
              <a:avLst/>
            </a:prstGeom>
            <a:noFill/>
          </p:spPr>
          <p:txBody>
            <a:bodyPr wrap="none" rtlCol="0">
              <a:spAutoFit/>
            </a:bodyPr>
            <a:lstStyle/>
            <a:p>
              <a:r>
                <a:rPr lang="fr-FR" sz="800" b="1" dirty="0"/>
                <a:t>Data &amp; Logs</a:t>
              </a:r>
            </a:p>
          </p:txBody>
        </p:sp>
        <p:sp>
          <p:nvSpPr>
            <p:cNvPr id="99" name="ZoneTexte 98">
              <a:extLst>
                <a:ext uri="{FF2B5EF4-FFF2-40B4-BE49-F238E27FC236}">
                  <a16:creationId xmlns:a16="http://schemas.microsoft.com/office/drawing/2014/main" id="{1E7BC057-E145-1E97-2F59-A7280A5AD5BC}"/>
                </a:ext>
              </a:extLst>
            </p:cNvPr>
            <p:cNvSpPr txBox="1"/>
            <p:nvPr/>
          </p:nvSpPr>
          <p:spPr>
            <a:xfrm>
              <a:off x="5886254" y="6130539"/>
              <a:ext cx="774571" cy="215444"/>
            </a:xfrm>
            <a:prstGeom prst="rect">
              <a:avLst/>
            </a:prstGeom>
            <a:noFill/>
          </p:spPr>
          <p:txBody>
            <a:bodyPr wrap="none" rtlCol="0">
              <a:spAutoFit/>
            </a:bodyPr>
            <a:lstStyle/>
            <a:p>
              <a:r>
                <a:rPr lang="fr-FR" sz="800" b="1" dirty="0"/>
                <a:t>Data &amp; Logs</a:t>
              </a:r>
            </a:p>
          </p:txBody>
        </p:sp>
        <p:sp>
          <p:nvSpPr>
            <p:cNvPr id="100" name="ZoneTexte 99">
              <a:extLst>
                <a:ext uri="{FF2B5EF4-FFF2-40B4-BE49-F238E27FC236}">
                  <a16:creationId xmlns:a16="http://schemas.microsoft.com/office/drawing/2014/main" id="{F73073FB-DFCC-86AD-209C-E000A96C3EF9}"/>
                </a:ext>
              </a:extLst>
            </p:cNvPr>
            <p:cNvSpPr txBox="1"/>
            <p:nvPr/>
          </p:nvSpPr>
          <p:spPr>
            <a:xfrm>
              <a:off x="7173785" y="6120334"/>
              <a:ext cx="774571" cy="215444"/>
            </a:xfrm>
            <a:prstGeom prst="rect">
              <a:avLst/>
            </a:prstGeom>
            <a:noFill/>
          </p:spPr>
          <p:txBody>
            <a:bodyPr wrap="none" rtlCol="0">
              <a:spAutoFit/>
            </a:bodyPr>
            <a:lstStyle/>
            <a:p>
              <a:r>
                <a:rPr lang="fr-FR" sz="800" b="1" dirty="0"/>
                <a:t>Data &amp; Logs</a:t>
              </a:r>
            </a:p>
          </p:txBody>
        </p:sp>
        <p:sp>
          <p:nvSpPr>
            <p:cNvPr id="101" name="Double flèche verticale 100">
              <a:extLst>
                <a:ext uri="{FF2B5EF4-FFF2-40B4-BE49-F238E27FC236}">
                  <a16:creationId xmlns:a16="http://schemas.microsoft.com/office/drawing/2014/main" id="{4320A998-F6FE-022B-E787-A60A980A4B51}"/>
                </a:ext>
              </a:extLst>
            </p:cNvPr>
            <p:cNvSpPr/>
            <p:nvPr/>
          </p:nvSpPr>
          <p:spPr>
            <a:xfrm>
              <a:off x="4983820" y="3608087"/>
              <a:ext cx="254977" cy="1132141"/>
            </a:xfrm>
            <a:prstGeom prst="upDownArrow">
              <a:avLst/>
            </a:prstGeom>
            <a:solidFill>
              <a:srgbClr val="DD95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42" name="Connecteur en arc 141">
              <a:extLst>
                <a:ext uri="{FF2B5EF4-FFF2-40B4-BE49-F238E27FC236}">
                  <a16:creationId xmlns:a16="http://schemas.microsoft.com/office/drawing/2014/main" id="{95D43780-1B5F-74DE-80CE-4BAECB5F623B}"/>
                </a:ext>
              </a:extLst>
            </p:cNvPr>
            <p:cNvCxnSpPr>
              <a:cxnSpLocks/>
            </p:cNvCxnSpPr>
            <p:nvPr/>
          </p:nvCxnSpPr>
          <p:spPr>
            <a:xfrm rot="5400000" flipH="1" flipV="1">
              <a:off x="6247590" y="3604061"/>
              <a:ext cx="180000" cy="2124000"/>
            </a:xfrm>
            <a:prstGeom prst="curvedConnector3">
              <a:avLst>
                <a:gd name="adj1" fmla="val 324210"/>
              </a:avLst>
            </a:prstGeom>
            <a:ln w="53975">
              <a:solidFill>
                <a:srgbClr val="DD9573"/>
              </a:solidFill>
              <a:tailEnd type="triangle"/>
            </a:ln>
          </p:spPr>
          <p:style>
            <a:lnRef idx="1">
              <a:schemeClr val="accent1"/>
            </a:lnRef>
            <a:fillRef idx="0">
              <a:schemeClr val="accent1"/>
            </a:fillRef>
            <a:effectRef idx="0">
              <a:schemeClr val="accent1"/>
            </a:effectRef>
            <a:fontRef idx="minor">
              <a:schemeClr val="tx1"/>
            </a:fontRef>
          </p:style>
        </p:cxnSp>
        <p:sp>
          <p:nvSpPr>
            <p:cNvPr id="143" name="Flèche vers le haut 142">
              <a:extLst>
                <a:ext uri="{FF2B5EF4-FFF2-40B4-BE49-F238E27FC236}">
                  <a16:creationId xmlns:a16="http://schemas.microsoft.com/office/drawing/2014/main" id="{974E9B15-6867-B389-821D-415AD09ADF49}"/>
                </a:ext>
              </a:extLst>
            </p:cNvPr>
            <p:cNvSpPr/>
            <p:nvPr/>
          </p:nvSpPr>
          <p:spPr>
            <a:xfrm>
              <a:off x="6145933" y="3591354"/>
              <a:ext cx="271332" cy="1102709"/>
            </a:xfrm>
            <a:prstGeom prst="up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4" name="Flèche vers le haut 143">
              <a:extLst>
                <a:ext uri="{FF2B5EF4-FFF2-40B4-BE49-F238E27FC236}">
                  <a16:creationId xmlns:a16="http://schemas.microsoft.com/office/drawing/2014/main" id="{9BF97090-C02B-F71F-7F44-09A4EF167F2A}"/>
                </a:ext>
              </a:extLst>
            </p:cNvPr>
            <p:cNvSpPr/>
            <p:nvPr/>
          </p:nvSpPr>
          <p:spPr>
            <a:xfrm>
              <a:off x="7351818" y="3595671"/>
              <a:ext cx="271332" cy="1102709"/>
            </a:xfrm>
            <a:prstGeom prst="up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45" name="Image 144">
              <a:extLst>
                <a:ext uri="{FF2B5EF4-FFF2-40B4-BE49-F238E27FC236}">
                  <a16:creationId xmlns:a16="http://schemas.microsoft.com/office/drawing/2014/main" id="{D4C9FE58-0F21-768E-17E2-CB1E0432DA61}"/>
                </a:ext>
              </a:extLst>
            </p:cNvPr>
            <p:cNvPicPr>
              <a:picLocks noChangeAspect="1"/>
            </p:cNvPicPr>
            <p:nvPr/>
          </p:nvPicPr>
          <p:blipFill>
            <a:blip r:embed="rId3"/>
            <a:stretch>
              <a:fillRect/>
            </a:stretch>
          </p:blipFill>
          <p:spPr>
            <a:xfrm>
              <a:off x="5232612" y="5584244"/>
              <a:ext cx="950278" cy="950278"/>
            </a:xfrm>
            <a:prstGeom prst="rect">
              <a:avLst/>
            </a:prstGeom>
          </p:spPr>
        </p:pic>
        <p:pic>
          <p:nvPicPr>
            <p:cNvPr id="146" name="Image 145">
              <a:extLst>
                <a:ext uri="{FF2B5EF4-FFF2-40B4-BE49-F238E27FC236}">
                  <a16:creationId xmlns:a16="http://schemas.microsoft.com/office/drawing/2014/main" id="{CFC72A2F-3B53-741D-09B6-0B9BC9490325}"/>
                </a:ext>
              </a:extLst>
            </p:cNvPr>
            <p:cNvPicPr>
              <a:picLocks noChangeAspect="1"/>
            </p:cNvPicPr>
            <p:nvPr/>
          </p:nvPicPr>
          <p:blipFill>
            <a:blip r:embed="rId3"/>
            <a:stretch>
              <a:fillRect/>
            </a:stretch>
          </p:blipFill>
          <p:spPr>
            <a:xfrm>
              <a:off x="4067643" y="5600673"/>
              <a:ext cx="950278" cy="950278"/>
            </a:xfrm>
            <a:prstGeom prst="rect">
              <a:avLst/>
            </a:prstGeom>
          </p:spPr>
        </p:pic>
        <p:pic>
          <p:nvPicPr>
            <p:cNvPr id="147" name="Image 146">
              <a:extLst>
                <a:ext uri="{FF2B5EF4-FFF2-40B4-BE49-F238E27FC236}">
                  <a16:creationId xmlns:a16="http://schemas.microsoft.com/office/drawing/2014/main" id="{7DCCE9EA-536F-9056-29B8-E608151A593C}"/>
                </a:ext>
              </a:extLst>
            </p:cNvPr>
            <p:cNvPicPr>
              <a:picLocks noChangeAspect="1"/>
            </p:cNvPicPr>
            <p:nvPr/>
          </p:nvPicPr>
          <p:blipFill>
            <a:blip r:embed="rId3"/>
            <a:stretch>
              <a:fillRect/>
            </a:stretch>
          </p:blipFill>
          <p:spPr>
            <a:xfrm>
              <a:off x="6457697" y="5579531"/>
              <a:ext cx="950278" cy="950278"/>
            </a:xfrm>
            <a:prstGeom prst="rect">
              <a:avLst/>
            </a:prstGeom>
          </p:spPr>
        </p:pic>
        <p:sp>
          <p:nvSpPr>
            <p:cNvPr id="148" name="ZoneTexte 147">
              <a:extLst>
                <a:ext uri="{FF2B5EF4-FFF2-40B4-BE49-F238E27FC236}">
                  <a16:creationId xmlns:a16="http://schemas.microsoft.com/office/drawing/2014/main" id="{53A03158-EDCD-89AA-3BD3-8FAF8EC9875C}"/>
                </a:ext>
              </a:extLst>
            </p:cNvPr>
            <p:cNvSpPr txBox="1"/>
            <p:nvPr/>
          </p:nvSpPr>
          <p:spPr>
            <a:xfrm>
              <a:off x="4586299" y="3784814"/>
              <a:ext cx="473206" cy="307777"/>
            </a:xfrm>
            <a:prstGeom prst="rect">
              <a:avLst/>
            </a:prstGeom>
            <a:noFill/>
          </p:spPr>
          <p:txBody>
            <a:bodyPr wrap="none" rtlCol="0">
              <a:spAutoFit/>
            </a:bodyPr>
            <a:lstStyle/>
            <a:p>
              <a:r>
                <a:rPr lang="fr-FR" sz="1400" b="1" dirty="0"/>
                <a:t>RW</a:t>
              </a:r>
            </a:p>
          </p:txBody>
        </p:sp>
        <p:sp>
          <p:nvSpPr>
            <p:cNvPr id="149" name="ZoneTexte 148">
              <a:extLst>
                <a:ext uri="{FF2B5EF4-FFF2-40B4-BE49-F238E27FC236}">
                  <a16:creationId xmlns:a16="http://schemas.microsoft.com/office/drawing/2014/main" id="{AC850C58-BEB9-64FF-BF23-665F04029738}"/>
                </a:ext>
              </a:extLst>
            </p:cNvPr>
            <p:cNvSpPr txBox="1"/>
            <p:nvPr/>
          </p:nvSpPr>
          <p:spPr>
            <a:xfrm>
              <a:off x="5757455" y="3781964"/>
              <a:ext cx="441146" cy="307777"/>
            </a:xfrm>
            <a:prstGeom prst="rect">
              <a:avLst/>
            </a:prstGeom>
            <a:noFill/>
          </p:spPr>
          <p:txBody>
            <a:bodyPr wrap="none" rtlCol="0">
              <a:spAutoFit/>
            </a:bodyPr>
            <a:lstStyle/>
            <a:p>
              <a:r>
                <a:rPr lang="fr-FR" sz="1400" b="1" dirty="0"/>
                <a:t>RO</a:t>
              </a:r>
            </a:p>
          </p:txBody>
        </p:sp>
        <p:sp>
          <p:nvSpPr>
            <p:cNvPr id="150" name="ZoneTexte 149">
              <a:extLst>
                <a:ext uri="{FF2B5EF4-FFF2-40B4-BE49-F238E27FC236}">
                  <a16:creationId xmlns:a16="http://schemas.microsoft.com/office/drawing/2014/main" id="{4641A0B5-4A20-7C7B-3FE8-D94C8FB2D029}"/>
                </a:ext>
              </a:extLst>
            </p:cNvPr>
            <p:cNvSpPr txBox="1"/>
            <p:nvPr/>
          </p:nvSpPr>
          <p:spPr>
            <a:xfrm>
              <a:off x="6928611" y="3779114"/>
              <a:ext cx="441146" cy="307777"/>
            </a:xfrm>
            <a:prstGeom prst="rect">
              <a:avLst/>
            </a:prstGeom>
            <a:noFill/>
          </p:spPr>
          <p:txBody>
            <a:bodyPr wrap="none" rtlCol="0">
              <a:spAutoFit/>
            </a:bodyPr>
            <a:lstStyle/>
            <a:p>
              <a:r>
                <a:rPr lang="fr-FR" sz="1400" b="1" dirty="0"/>
                <a:t>RO</a:t>
              </a:r>
            </a:p>
          </p:txBody>
        </p:sp>
        <p:pic>
          <p:nvPicPr>
            <p:cNvPr id="151" name="Image 150">
              <a:extLst>
                <a:ext uri="{FF2B5EF4-FFF2-40B4-BE49-F238E27FC236}">
                  <a16:creationId xmlns:a16="http://schemas.microsoft.com/office/drawing/2014/main" id="{DA20555E-03CA-750C-AF36-DE2EBFD07A06}"/>
                </a:ext>
              </a:extLst>
            </p:cNvPr>
            <p:cNvPicPr>
              <a:picLocks noChangeAspect="1"/>
            </p:cNvPicPr>
            <p:nvPr/>
          </p:nvPicPr>
          <p:blipFill>
            <a:blip r:embed="rId4"/>
            <a:stretch>
              <a:fillRect/>
            </a:stretch>
          </p:blipFill>
          <p:spPr>
            <a:xfrm>
              <a:off x="3688869" y="3333606"/>
              <a:ext cx="939800" cy="927100"/>
            </a:xfrm>
            <a:prstGeom prst="rect">
              <a:avLst/>
            </a:prstGeom>
          </p:spPr>
        </p:pic>
      </p:grpSp>
      <p:grpSp>
        <p:nvGrpSpPr>
          <p:cNvPr id="6" name="Groupe 5">
            <a:extLst>
              <a:ext uri="{FF2B5EF4-FFF2-40B4-BE49-F238E27FC236}">
                <a16:creationId xmlns:a16="http://schemas.microsoft.com/office/drawing/2014/main" id="{CF5FE097-91C5-9389-8A62-70AD5F5C4DE8}"/>
              </a:ext>
            </a:extLst>
          </p:cNvPr>
          <p:cNvGrpSpPr/>
          <p:nvPr/>
        </p:nvGrpSpPr>
        <p:grpSpPr>
          <a:xfrm>
            <a:off x="6363942" y="1290367"/>
            <a:ext cx="5159101" cy="3391479"/>
            <a:chOff x="3688869" y="3333104"/>
            <a:chExt cx="5159101" cy="3391479"/>
          </a:xfrm>
        </p:grpSpPr>
        <p:sp>
          <p:nvSpPr>
            <p:cNvPr id="48" name="Cylinder 4">
              <a:extLst>
                <a:ext uri="{FF2B5EF4-FFF2-40B4-BE49-F238E27FC236}">
                  <a16:creationId xmlns:a16="http://schemas.microsoft.com/office/drawing/2014/main" id="{464C53B3-F30A-615C-EAA0-A71977BED96E}"/>
                </a:ext>
              </a:extLst>
            </p:cNvPr>
            <p:cNvSpPr/>
            <p:nvPr/>
          </p:nvSpPr>
          <p:spPr>
            <a:xfrm>
              <a:off x="7155000" y="5722510"/>
              <a:ext cx="723362" cy="749321"/>
            </a:xfrm>
            <a:prstGeom prst="can">
              <a:avLst/>
            </a:prstGeom>
            <a:solidFill>
              <a:schemeClr val="accent5">
                <a:lumMod val="60000"/>
                <a:lumOff val="40000"/>
              </a:schemeClr>
            </a:solidFill>
            <a:ln>
              <a:prstDash val="dash"/>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it-IT" sz="800" dirty="0">
                  <a:solidFill>
                    <a:schemeClr val="tx1"/>
                  </a:solidFill>
                </a:rPr>
                <a:t>P</a:t>
              </a:r>
              <a:endParaRPr lang="en-US" sz="800" dirty="0">
                <a:solidFill>
                  <a:schemeClr val="tx1"/>
                </a:solidFill>
              </a:endParaRPr>
            </a:p>
          </p:txBody>
        </p:sp>
        <p:sp>
          <p:nvSpPr>
            <p:cNvPr id="47" name="Cylinder 4">
              <a:extLst>
                <a:ext uri="{FF2B5EF4-FFF2-40B4-BE49-F238E27FC236}">
                  <a16:creationId xmlns:a16="http://schemas.microsoft.com/office/drawing/2014/main" id="{50D940B0-1357-FF64-AF23-B22E95A16807}"/>
                </a:ext>
              </a:extLst>
            </p:cNvPr>
            <p:cNvSpPr/>
            <p:nvPr/>
          </p:nvSpPr>
          <p:spPr>
            <a:xfrm>
              <a:off x="5927541" y="5694731"/>
              <a:ext cx="723362" cy="749321"/>
            </a:xfrm>
            <a:prstGeom prst="can">
              <a:avLst/>
            </a:prstGeom>
            <a:solidFill>
              <a:schemeClr val="accent5">
                <a:lumMod val="60000"/>
                <a:lumOff val="40000"/>
              </a:schemeClr>
            </a:solidFill>
            <a:ln>
              <a:prstDash val="dash"/>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it-IT" sz="800" dirty="0">
                  <a:solidFill>
                    <a:schemeClr val="tx1"/>
                  </a:solidFill>
                </a:rPr>
                <a:t>P</a:t>
              </a:r>
              <a:endParaRPr lang="en-US" sz="800" dirty="0">
                <a:solidFill>
                  <a:schemeClr val="tx1"/>
                </a:solidFill>
              </a:endParaRPr>
            </a:p>
          </p:txBody>
        </p:sp>
        <p:sp>
          <p:nvSpPr>
            <p:cNvPr id="8" name="Rectangle: Rounded Corners 9">
              <a:extLst>
                <a:ext uri="{FF2B5EF4-FFF2-40B4-BE49-F238E27FC236}">
                  <a16:creationId xmlns:a16="http://schemas.microsoft.com/office/drawing/2014/main" id="{8D4262B1-02D4-9574-649E-C21BFDE160FC}"/>
                </a:ext>
              </a:extLst>
            </p:cNvPr>
            <p:cNvSpPr/>
            <p:nvPr/>
          </p:nvSpPr>
          <p:spPr>
            <a:xfrm>
              <a:off x="3827209" y="3333104"/>
              <a:ext cx="5020761" cy="3391479"/>
            </a:xfrm>
            <a:prstGeom prst="roundRect">
              <a:avLst/>
            </a:prstGeom>
            <a:noFill/>
            <a:ln w="952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ylinder 4">
              <a:extLst>
                <a:ext uri="{FF2B5EF4-FFF2-40B4-BE49-F238E27FC236}">
                  <a16:creationId xmlns:a16="http://schemas.microsoft.com/office/drawing/2014/main" id="{0EB83104-4E99-1A1C-BEFD-A11E0E8BE096}"/>
                </a:ext>
              </a:extLst>
            </p:cNvPr>
            <p:cNvSpPr/>
            <p:nvPr/>
          </p:nvSpPr>
          <p:spPr>
            <a:xfrm>
              <a:off x="4734372" y="5666952"/>
              <a:ext cx="723362" cy="749321"/>
            </a:xfrm>
            <a:prstGeom prst="can">
              <a:avLst/>
            </a:prstGeom>
            <a:solidFill>
              <a:schemeClr val="accent5">
                <a:lumMod val="60000"/>
                <a:lumOff val="40000"/>
              </a:schemeClr>
            </a:solidFill>
            <a:ln>
              <a:prstDash val="dash"/>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it-IT" sz="800" dirty="0">
                  <a:solidFill>
                    <a:schemeClr val="tx1"/>
                  </a:solidFill>
                </a:rPr>
                <a:t>P</a:t>
              </a:r>
              <a:endParaRPr lang="en-US" sz="800" dirty="0">
                <a:solidFill>
                  <a:schemeClr val="tx1"/>
                </a:solidFill>
              </a:endParaRPr>
            </a:p>
          </p:txBody>
        </p:sp>
        <p:grpSp>
          <p:nvGrpSpPr>
            <p:cNvPr id="11" name="Groupe 10">
              <a:extLst>
                <a:ext uri="{FF2B5EF4-FFF2-40B4-BE49-F238E27FC236}">
                  <a16:creationId xmlns:a16="http://schemas.microsoft.com/office/drawing/2014/main" id="{7CC98037-D3E3-8A77-6695-DAE6B124CD48}"/>
                </a:ext>
              </a:extLst>
            </p:cNvPr>
            <p:cNvGrpSpPr/>
            <p:nvPr/>
          </p:nvGrpSpPr>
          <p:grpSpPr>
            <a:xfrm>
              <a:off x="4635058" y="4703865"/>
              <a:ext cx="921987" cy="620820"/>
              <a:chOff x="7520940" y="3552059"/>
              <a:chExt cx="1085440" cy="566423"/>
            </a:xfrm>
          </p:grpSpPr>
          <p:sp>
            <p:nvSpPr>
              <p:cNvPr id="38" name="Ellipse 37">
                <a:extLst>
                  <a:ext uri="{FF2B5EF4-FFF2-40B4-BE49-F238E27FC236}">
                    <a16:creationId xmlns:a16="http://schemas.microsoft.com/office/drawing/2014/main" id="{4B2EC469-6694-D062-BC75-354DF1EB26C8}"/>
                  </a:ext>
                </a:extLst>
              </p:cNvPr>
              <p:cNvSpPr/>
              <p:nvPr/>
            </p:nvSpPr>
            <p:spPr>
              <a:xfrm>
                <a:off x="7520940" y="3552059"/>
                <a:ext cx="1085440" cy="566423"/>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3" name="ZoneTexte 42">
                <a:extLst>
                  <a:ext uri="{FF2B5EF4-FFF2-40B4-BE49-F238E27FC236}">
                    <a16:creationId xmlns:a16="http://schemas.microsoft.com/office/drawing/2014/main" id="{A86393F3-3C83-BD5A-AEDA-31C19BB9E6DB}"/>
                  </a:ext>
                </a:extLst>
              </p:cNvPr>
              <p:cNvSpPr txBox="1"/>
              <p:nvPr/>
            </p:nvSpPr>
            <p:spPr>
              <a:xfrm>
                <a:off x="7728472" y="3635215"/>
                <a:ext cx="670376" cy="400110"/>
              </a:xfrm>
              <a:prstGeom prst="rect">
                <a:avLst/>
              </a:prstGeom>
              <a:noFill/>
            </p:spPr>
            <p:txBody>
              <a:bodyPr wrap="none" rtlCol="0">
                <a:spAutoFit/>
              </a:bodyPr>
              <a:lstStyle/>
              <a:p>
                <a:pPr algn="ctr"/>
                <a:r>
                  <a:rPr lang="fr-FR" sz="1000" b="1" dirty="0" err="1">
                    <a:solidFill>
                      <a:schemeClr val="accent5"/>
                    </a:solidFill>
                  </a:rPr>
                  <a:t>Primary</a:t>
                </a:r>
                <a:endParaRPr lang="fr-FR" sz="1000" b="1" dirty="0">
                  <a:solidFill>
                    <a:schemeClr val="accent5"/>
                  </a:solidFill>
                </a:endParaRPr>
              </a:p>
              <a:p>
                <a:pPr algn="ctr"/>
                <a:r>
                  <a:rPr lang="fr-FR" sz="1000" b="1" dirty="0">
                    <a:solidFill>
                      <a:schemeClr val="accent5"/>
                    </a:solidFill>
                  </a:rPr>
                  <a:t>RW</a:t>
                </a:r>
              </a:p>
            </p:txBody>
          </p:sp>
        </p:grpSp>
        <p:grpSp>
          <p:nvGrpSpPr>
            <p:cNvPr id="12" name="Groupe 11">
              <a:extLst>
                <a:ext uri="{FF2B5EF4-FFF2-40B4-BE49-F238E27FC236}">
                  <a16:creationId xmlns:a16="http://schemas.microsoft.com/office/drawing/2014/main" id="{32CC93E3-B2EC-120B-47C2-BD1F44F4824A}"/>
                </a:ext>
              </a:extLst>
            </p:cNvPr>
            <p:cNvGrpSpPr/>
            <p:nvPr/>
          </p:nvGrpSpPr>
          <p:grpSpPr>
            <a:xfrm>
              <a:off x="5751176" y="4692824"/>
              <a:ext cx="921987" cy="620820"/>
              <a:chOff x="7520940" y="3552059"/>
              <a:chExt cx="1085440" cy="566423"/>
            </a:xfrm>
          </p:grpSpPr>
          <p:sp>
            <p:nvSpPr>
              <p:cNvPr id="35" name="Ellipse 34">
                <a:extLst>
                  <a:ext uri="{FF2B5EF4-FFF2-40B4-BE49-F238E27FC236}">
                    <a16:creationId xmlns:a16="http://schemas.microsoft.com/office/drawing/2014/main" id="{8B85FA05-6801-ABEF-D537-AA8D2551F18E}"/>
                  </a:ext>
                </a:extLst>
              </p:cNvPr>
              <p:cNvSpPr/>
              <p:nvPr/>
            </p:nvSpPr>
            <p:spPr>
              <a:xfrm>
                <a:off x="7520940" y="3552059"/>
                <a:ext cx="1085440" cy="566423"/>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7" name="ZoneTexte 36">
                <a:extLst>
                  <a:ext uri="{FF2B5EF4-FFF2-40B4-BE49-F238E27FC236}">
                    <a16:creationId xmlns:a16="http://schemas.microsoft.com/office/drawing/2014/main" id="{476FA168-ABB3-8F7C-D390-91BB84D0A687}"/>
                  </a:ext>
                </a:extLst>
              </p:cNvPr>
              <p:cNvSpPr txBox="1"/>
              <p:nvPr/>
            </p:nvSpPr>
            <p:spPr>
              <a:xfrm>
                <a:off x="7669047" y="3635215"/>
                <a:ext cx="789223" cy="365052"/>
              </a:xfrm>
              <a:prstGeom prst="rect">
                <a:avLst/>
              </a:prstGeom>
              <a:noFill/>
            </p:spPr>
            <p:txBody>
              <a:bodyPr wrap="none" rtlCol="0">
                <a:spAutoFit/>
              </a:bodyPr>
              <a:lstStyle/>
              <a:p>
                <a:pPr algn="ctr"/>
                <a:r>
                  <a:rPr lang="fr-FR" sz="1000" b="1" dirty="0" err="1">
                    <a:solidFill>
                      <a:schemeClr val="accent5"/>
                    </a:solidFill>
                  </a:rPr>
                  <a:t>Primary</a:t>
                </a:r>
                <a:endParaRPr lang="fr-FR" sz="1000" b="1" dirty="0">
                  <a:solidFill>
                    <a:schemeClr val="accent5"/>
                  </a:solidFill>
                </a:endParaRPr>
              </a:p>
              <a:p>
                <a:pPr algn="ctr"/>
                <a:r>
                  <a:rPr lang="fr-FR" sz="1000" b="1" dirty="0">
                    <a:solidFill>
                      <a:schemeClr val="accent5"/>
                    </a:solidFill>
                  </a:rPr>
                  <a:t>RW</a:t>
                </a:r>
              </a:p>
            </p:txBody>
          </p:sp>
        </p:grpSp>
        <p:grpSp>
          <p:nvGrpSpPr>
            <p:cNvPr id="13" name="Groupe 12">
              <a:extLst>
                <a:ext uri="{FF2B5EF4-FFF2-40B4-BE49-F238E27FC236}">
                  <a16:creationId xmlns:a16="http://schemas.microsoft.com/office/drawing/2014/main" id="{7D28A7D9-F2E5-16B3-7B0B-9A34DEE6773A}"/>
                </a:ext>
              </a:extLst>
            </p:cNvPr>
            <p:cNvGrpSpPr/>
            <p:nvPr/>
          </p:nvGrpSpPr>
          <p:grpSpPr>
            <a:xfrm>
              <a:off x="7029981" y="4702430"/>
              <a:ext cx="921987" cy="620820"/>
              <a:chOff x="7520940" y="3552059"/>
              <a:chExt cx="1085440" cy="566423"/>
            </a:xfrm>
          </p:grpSpPr>
          <p:sp>
            <p:nvSpPr>
              <p:cNvPr id="33" name="Ellipse 32">
                <a:extLst>
                  <a:ext uri="{FF2B5EF4-FFF2-40B4-BE49-F238E27FC236}">
                    <a16:creationId xmlns:a16="http://schemas.microsoft.com/office/drawing/2014/main" id="{6BBAE8DF-98EE-D136-317A-AE3766CF475C}"/>
                  </a:ext>
                </a:extLst>
              </p:cNvPr>
              <p:cNvSpPr/>
              <p:nvPr/>
            </p:nvSpPr>
            <p:spPr>
              <a:xfrm>
                <a:off x="7520940" y="3552059"/>
                <a:ext cx="1085440" cy="566423"/>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4" name="ZoneTexte 33">
                <a:extLst>
                  <a:ext uri="{FF2B5EF4-FFF2-40B4-BE49-F238E27FC236}">
                    <a16:creationId xmlns:a16="http://schemas.microsoft.com/office/drawing/2014/main" id="{94F53DE8-33C1-7C9A-A33D-60301C339137}"/>
                  </a:ext>
                </a:extLst>
              </p:cNvPr>
              <p:cNvSpPr txBox="1"/>
              <p:nvPr/>
            </p:nvSpPr>
            <p:spPr>
              <a:xfrm>
                <a:off x="7669049" y="3635215"/>
                <a:ext cx="789223" cy="365052"/>
              </a:xfrm>
              <a:prstGeom prst="rect">
                <a:avLst/>
              </a:prstGeom>
              <a:noFill/>
            </p:spPr>
            <p:txBody>
              <a:bodyPr wrap="none" rtlCol="0">
                <a:spAutoFit/>
              </a:bodyPr>
              <a:lstStyle/>
              <a:p>
                <a:pPr algn="ctr"/>
                <a:r>
                  <a:rPr lang="fr-FR" sz="1000" b="1" dirty="0" err="1">
                    <a:solidFill>
                      <a:schemeClr val="accent5"/>
                    </a:solidFill>
                  </a:rPr>
                  <a:t>Primary</a:t>
                </a:r>
                <a:endParaRPr lang="fr-FR" sz="1000" b="1" dirty="0">
                  <a:solidFill>
                    <a:schemeClr val="accent5"/>
                  </a:solidFill>
                </a:endParaRPr>
              </a:p>
              <a:p>
                <a:pPr algn="ctr"/>
                <a:r>
                  <a:rPr lang="fr-FR" sz="1000" b="1" dirty="0">
                    <a:solidFill>
                      <a:schemeClr val="accent5"/>
                    </a:solidFill>
                  </a:rPr>
                  <a:t>RW</a:t>
                </a:r>
              </a:p>
            </p:txBody>
          </p:sp>
        </p:grpSp>
        <p:sp>
          <p:nvSpPr>
            <p:cNvPr id="14" name="Double flèche verticale 13">
              <a:extLst>
                <a:ext uri="{FF2B5EF4-FFF2-40B4-BE49-F238E27FC236}">
                  <a16:creationId xmlns:a16="http://schemas.microsoft.com/office/drawing/2014/main" id="{0A3862EF-366C-8798-6BEB-9FD79DE76D24}"/>
                </a:ext>
              </a:extLst>
            </p:cNvPr>
            <p:cNvSpPr/>
            <p:nvPr/>
          </p:nvSpPr>
          <p:spPr>
            <a:xfrm>
              <a:off x="4968564" y="5313720"/>
              <a:ext cx="254977" cy="440067"/>
            </a:xfrm>
            <a:prstGeom prst="upDownArrow">
              <a:avLst/>
            </a:prstGeom>
            <a:solidFill>
              <a:srgbClr val="DD95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Double flèche verticale 14">
              <a:extLst>
                <a:ext uri="{FF2B5EF4-FFF2-40B4-BE49-F238E27FC236}">
                  <a16:creationId xmlns:a16="http://schemas.microsoft.com/office/drawing/2014/main" id="{F2393BA9-DD2A-2559-9E58-4E8FE6DAF33E}"/>
                </a:ext>
              </a:extLst>
            </p:cNvPr>
            <p:cNvSpPr/>
            <p:nvPr/>
          </p:nvSpPr>
          <p:spPr>
            <a:xfrm>
              <a:off x="6156514" y="5323514"/>
              <a:ext cx="254977" cy="440067"/>
            </a:xfrm>
            <a:prstGeom prst="upDownArrow">
              <a:avLst/>
            </a:prstGeom>
            <a:solidFill>
              <a:srgbClr val="DD95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Double flèche verticale 15">
              <a:extLst>
                <a:ext uri="{FF2B5EF4-FFF2-40B4-BE49-F238E27FC236}">
                  <a16:creationId xmlns:a16="http://schemas.microsoft.com/office/drawing/2014/main" id="{1B21D2D9-F6E6-28A4-FEF4-1585086949A4}"/>
                </a:ext>
              </a:extLst>
            </p:cNvPr>
            <p:cNvSpPr/>
            <p:nvPr/>
          </p:nvSpPr>
          <p:spPr>
            <a:xfrm>
              <a:off x="7361301" y="5324685"/>
              <a:ext cx="254977" cy="440067"/>
            </a:xfrm>
            <a:prstGeom prst="upDownArrow">
              <a:avLst/>
            </a:prstGeom>
            <a:solidFill>
              <a:srgbClr val="DD95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Forme libre 16">
              <a:extLst>
                <a:ext uri="{FF2B5EF4-FFF2-40B4-BE49-F238E27FC236}">
                  <a16:creationId xmlns:a16="http://schemas.microsoft.com/office/drawing/2014/main" id="{4548DE58-2062-83D0-5751-61A9EE77EC4B}"/>
                </a:ext>
              </a:extLst>
            </p:cNvPr>
            <p:cNvSpPr/>
            <p:nvPr/>
          </p:nvSpPr>
          <p:spPr>
            <a:xfrm>
              <a:off x="5125915" y="4111558"/>
              <a:ext cx="2324776" cy="651971"/>
            </a:xfrm>
            <a:custGeom>
              <a:avLst/>
              <a:gdLst>
                <a:gd name="connsiteX0" fmla="*/ 0 w 2324776"/>
                <a:gd name="connsiteY0" fmla="*/ 545266 h 651971"/>
                <a:gd name="connsiteX1" fmla="*/ 844062 w 2324776"/>
                <a:gd name="connsiteY1" fmla="*/ 142 h 651971"/>
                <a:gd name="connsiteX2" fmla="*/ 2171700 w 2324776"/>
                <a:gd name="connsiteY2" fmla="*/ 589227 h 651971"/>
                <a:gd name="connsiteX3" fmla="*/ 2242039 w 2324776"/>
                <a:gd name="connsiteY3" fmla="*/ 606812 h 651971"/>
              </a:gdLst>
              <a:ahLst/>
              <a:cxnLst>
                <a:cxn ang="0">
                  <a:pos x="connsiteX0" y="connsiteY0"/>
                </a:cxn>
                <a:cxn ang="0">
                  <a:pos x="connsiteX1" y="connsiteY1"/>
                </a:cxn>
                <a:cxn ang="0">
                  <a:pos x="connsiteX2" y="connsiteY2"/>
                </a:cxn>
                <a:cxn ang="0">
                  <a:pos x="connsiteX3" y="connsiteY3"/>
                </a:cxn>
              </a:cxnLst>
              <a:rect l="l" t="t" r="r" b="b"/>
              <a:pathLst>
                <a:path w="2324776" h="651971">
                  <a:moveTo>
                    <a:pt x="0" y="545266"/>
                  </a:moveTo>
                  <a:cubicBezTo>
                    <a:pt x="241056" y="269040"/>
                    <a:pt x="482112" y="-7185"/>
                    <a:pt x="844062" y="142"/>
                  </a:cubicBezTo>
                  <a:cubicBezTo>
                    <a:pt x="1206012" y="7469"/>
                    <a:pt x="1938704" y="488115"/>
                    <a:pt x="2171700" y="589227"/>
                  </a:cubicBezTo>
                  <a:cubicBezTo>
                    <a:pt x="2404696" y="690339"/>
                    <a:pt x="2323367" y="648575"/>
                    <a:pt x="2242039" y="606812"/>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8" name="Connecteur en arc 17">
              <a:extLst>
                <a:ext uri="{FF2B5EF4-FFF2-40B4-BE49-F238E27FC236}">
                  <a16:creationId xmlns:a16="http://schemas.microsoft.com/office/drawing/2014/main" id="{380B8F16-F0DC-97A0-8091-28E94B27527C}"/>
                </a:ext>
              </a:extLst>
            </p:cNvPr>
            <p:cNvCxnSpPr>
              <a:cxnSpLocks/>
              <a:stCxn id="38" idx="7"/>
              <a:endCxn id="35" idx="0"/>
            </p:cNvCxnSpPr>
            <p:nvPr/>
          </p:nvCxnSpPr>
          <p:spPr>
            <a:xfrm rot="5400000" flipH="1" flipV="1">
              <a:off x="5766117" y="4348730"/>
              <a:ext cx="101958" cy="790147"/>
            </a:xfrm>
            <a:prstGeom prst="curvedConnector3">
              <a:avLst>
                <a:gd name="adj1" fmla="val 324210"/>
              </a:avLst>
            </a:prstGeom>
            <a:ln w="53975">
              <a:solidFill>
                <a:srgbClr val="DD9573"/>
              </a:solidFill>
              <a:tailEnd type="triangle"/>
            </a:ln>
          </p:spPr>
          <p:style>
            <a:lnRef idx="1">
              <a:schemeClr val="accent1"/>
            </a:lnRef>
            <a:fillRef idx="0">
              <a:schemeClr val="accent1"/>
            </a:fillRef>
            <a:effectRef idx="0">
              <a:schemeClr val="accent1"/>
            </a:effectRef>
            <a:fontRef idx="minor">
              <a:schemeClr val="tx1"/>
            </a:fontRef>
          </p:style>
        </p:cxnSp>
        <p:sp>
          <p:nvSpPr>
            <p:cNvPr id="19" name="ZoneTexte 18">
              <a:extLst>
                <a:ext uri="{FF2B5EF4-FFF2-40B4-BE49-F238E27FC236}">
                  <a16:creationId xmlns:a16="http://schemas.microsoft.com/office/drawing/2014/main" id="{8847B8B8-96E1-6FA6-1960-72DD4AA101C2}"/>
                </a:ext>
              </a:extLst>
            </p:cNvPr>
            <p:cNvSpPr txBox="1"/>
            <p:nvPr/>
          </p:nvSpPr>
          <p:spPr>
            <a:xfrm>
              <a:off x="4734372" y="6122952"/>
              <a:ext cx="774571" cy="215444"/>
            </a:xfrm>
            <a:prstGeom prst="rect">
              <a:avLst/>
            </a:prstGeom>
            <a:noFill/>
          </p:spPr>
          <p:txBody>
            <a:bodyPr wrap="none" rtlCol="0">
              <a:spAutoFit/>
            </a:bodyPr>
            <a:lstStyle/>
            <a:p>
              <a:r>
                <a:rPr lang="fr-FR" sz="800" b="1" dirty="0"/>
                <a:t>Data &amp; Logs</a:t>
              </a:r>
            </a:p>
          </p:txBody>
        </p:sp>
        <p:sp>
          <p:nvSpPr>
            <p:cNvPr id="20" name="ZoneTexte 19">
              <a:extLst>
                <a:ext uri="{FF2B5EF4-FFF2-40B4-BE49-F238E27FC236}">
                  <a16:creationId xmlns:a16="http://schemas.microsoft.com/office/drawing/2014/main" id="{77989D80-E9FB-4EC4-679D-529648C1CD5A}"/>
                </a:ext>
              </a:extLst>
            </p:cNvPr>
            <p:cNvSpPr txBox="1"/>
            <p:nvPr/>
          </p:nvSpPr>
          <p:spPr>
            <a:xfrm>
              <a:off x="5886254" y="6130539"/>
              <a:ext cx="774571" cy="215444"/>
            </a:xfrm>
            <a:prstGeom prst="rect">
              <a:avLst/>
            </a:prstGeom>
            <a:noFill/>
          </p:spPr>
          <p:txBody>
            <a:bodyPr wrap="none" rtlCol="0">
              <a:spAutoFit/>
            </a:bodyPr>
            <a:lstStyle/>
            <a:p>
              <a:r>
                <a:rPr lang="fr-FR" sz="800" b="1" dirty="0"/>
                <a:t>Data &amp; Logs</a:t>
              </a:r>
            </a:p>
          </p:txBody>
        </p:sp>
        <p:sp>
          <p:nvSpPr>
            <p:cNvPr id="21" name="ZoneTexte 20">
              <a:extLst>
                <a:ext uri="{FF2B5EF4-FFF2-40B4-BE49-F238E27FC236}">
                  <a16:creationId xmlns:a16="http://schemas.microsoft.com/office/drawing/2014/main" id="{A03AFAC8-12F9-ECEE-8180-C4E82322CDFC}"/>
                </a:ext>
              </a:extLst>
            </p:cNvPr>
            <p:cNvSpPr txBox="1"/>
            <p:nvPr/>
          </p:nvSpPr>
          <p:spPr>
            <a:xfrm>
              <a:off x="7173785" y="6120334"/>
              <a:ext cx="774571" cy="215444"/>
            </a:xfrm>
            <a:prstGeom prst="rect">
              <a:avLst/>
            </a:prstGeom>
            <a:noFill/>
          </p:spPr>
          <p:txBody>
            <a:bodyPr wrap="none" rtlCol="0">
              <a:spAutoFit/>
            </a:bodyPr>
            <a:lstStyle/>
            <a:p>
              <a:r>
                <a:rPr lang="fr-FR" sz="800" b="1" dirty="0"/>
                <a:t>Data &amp; Logs</a:t>
              </a:r>
            </a:p>
          </p:txBody>
        </p:sp>
        <p:sp>
          <p:nvSpPr>
            <p:cNvPr id="22" name="Double flèche verticale 21">
              <a:extLst>
                <a:ext uri="{FF2B5EF4-FFF2-40B4-BE49-F238E27FC236}">
                  <a16:creationId xmlns:a16="http://schemas.microsoft.com/office/drawing/2014/main" id="{AFC5A11C-FA87-AB0B-D21E-1F15D11310F1}"/>
                </a:ext>
              </a:extLst>
            </p:cNvPr>
            <p:cNvSpPr/>
            <p:nvPr/>
          </p:nvSpPr>
          <p:spPr>
            <a:xfrm>
              <a:off x="4983820" y="3608087"/>
              <a:ext cx="254977" cy="1132141"/>
            </a:xfrm>
            <a:prstGeom prst="upDownArrow">
              <a:avLst/>
            </a:prstGeom>
            <a:solidFill>
              <a:srgbClr val="DD95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23" name="Connecteur en arc 22">
              <a:extLst>
                <a:ext uri="{FF2B5EF4-FFF2-40B4-BE49-F238E27FC236}">
                  <a16:creationId xmlns:a16="http://schemas.microsoft.com/office/drawing/2014/main" id="{7E0D53E0-01D0-6467-2B4F-1B4C9C733509}"/>
                </a:ext>
              </a:extLst>
            </p:cNvPr>
            <p:cNvCxnSpPr>
              <a:cxnSpLocks/>
            </p:cNvCxnSpPr>
            <p:nvPr/>
          </p:nvCxnSpPr>
          <p:spPr>
            <a:xfrm rot="5400000" flipH="1" flipV="1">
              <a:off x="6247590" y="3604061"/>
              <a:ext cx="180000" cy="2124000"/>
            </a:xfrm>
            <a:prstGeom prst="curvedConnector3">
              <a:avLst>
                <a:gd name="adj1" fmla="val 324210"/>
              </a:avLst>
            </a:prstGeom>
            <a:ln w="53975">
              <a:solidFill>
                <a:srgbClr val="DD9573"/>
              </a:solidFill>
              <a:tailEnd type="triangle"/>
            </a:ln>
          </p:spPr>
          <p:style>
            <a:lnRef idx="1">
              <a:schemeClr val="accent1"/>
            </a:lnRef>
            <a:fillRef idx="0">
              <a:schemeClr val="accent1"/>
            </a:fillRef>
            <a:effectRef idx="0">
              <a:schemeClr val="accent1"/>
            </a:effectRef>
            <a:fontRef idx="minor">
              <a:schemeClr val="tx1"/>
            </a:fontRef>
          </p:style>
        </p:cxnSp>
        <p:pic>
          <p:nvPicPr>
            <p:cNvPr id="26" name="Image 25">
              <a:extLst>
                <a:ext uri="{FF2B5EF4-FFF2-40B4-BE49-F238E27FC236}">
                  <a16:creationId xmlns:a16="http://schemas.microsoft.com/office/drawing/2014/main" id="{A81AE077-8948-314E-1AA0-C49C1D4087C9}"/>
                </a:ext>
              </a:extLst>
            </p:cNvPr>
            <p:cNvPicPr>
              <a:picLocks noChangeAspect="1"/>
            </p:cNvPicPr>
            <p:nvPr/>
          </p:nvPicPr>
          <p:blipFill>
            <a:blip r:embed="rId3"/>
            <a:stretch>
              <a:fillRect/>
            </a:stretch>
          </p:blipFill>
          <p:spPr>
            <a:xfrm>
              <a:off x="5232612" y="5584244"/>
              <a:ext cx="950278" cy="950278"/>
            </a:xfrm>
            <a:prstGeom prst="rect">
              <a:avLst/>
            </a:prstGeom>
          </p:spPr>
        </p:pic>
        <p:pic>
          <p:nvPicPr>
            <p:cNvPr id="27" name="Image 26">
              <a:extLst>
                <a:ext uri="{FF2B5EF4-FFF2-40B4-BE49-F238E27FC236}">
                  <a16:creationId xmlns:a16="http://schemas.microsoft.com/office/drawing/2014/main" id="{3AA8A458-E784-5C4E-6E70-5B00B5E0E3C4}"/>
                </a:ext>
              </a:extLst>
            </p:cNvPr>
            <p:cNvPicPr>
              <a:picLocks noChangeAspect="1"/>
            </p:cNvPicPr>
            <p:nvPr/>
          </p:nvPicPr>
          <p:blipFill>
            <a:blip r:embed="rId3"/>
            <a:stretch>
              <a:fillRect/>
            </a:stretch>
          </p:blipFill>
          <p:spPr>
            <a:xfrm>
              <a:off x="4067643" y="5600673"/>
              <a:ext cx="950278" cy="950278"/>
            </a:xfrm>
            <a:prstGeom prst="rect">
              <a:avLst/>
            </a:prstGeom>
          </p:spPr>
        </p:pic>
        <p:pic>
          <p:nvPicPr>
            <p:cNvPr id="28" name="Image 27">
              <a:extLst>
                <a:ext uri="{FF2B5EF4-FFF2-40B4-BE49-F238E27FC236}">
                  <a16:creationId xmlns:a16="http://schemas.microsoft.com/office/drawing/2014/main" id="{84C18F7E-1EE4-A805-B1B6-46A991959BA7}"/>
                </a:ext>
              </a:extLst>
            </p:cNvPr>
            <p:cNvPicPr>
              <a:picLocks noChangeAspect="1"/>
            </p:cNvPicPr>
            <p:nvPr/>
          </p:nvPicPr>
          <p:blipFill>
            <a:blip r:embed="rId3"/>
            <a:stretch>
              <a:fillRect/>
            </a:stretch>
          </p:blipFill>
          <p:spPr>
            <a:xfrm>
              <a:off x="6457697" y="5579531"/>
              <a:ext cx="950278" cy="950278"/>
            </a:xfrm>
            <a:prstGeom prst="rect">
              <a:avLst/>
            </a:prstGeom>
          </p:spPr>
        </p:pic>
        <p:sp>
          <p:nvSpPr>
            <p:cNvPr id="29" name="ZoneTexte 28">
              <a:extLst>
                <a:ext uri="{FF2B5EF4-FFF2-40B4-BE49-F238E27FC236}">
                  <a16:creationId xmlns:a16="http://schemas.microsoft.com/office/drawing/2014/main" id="{15AB8576-EF85-BDD8-03EF-889B5C062B30}"/>
                </a:ext>
              </a:extLst>
            </p:cNvPr>
            <p:cNvSpPr txBox="1"/>
            <p:nvPr/>
          </p:nvSpPr>
          <p:spPr>
            <a:xfrm>
              <a:off x="4586299" y="3784814"/>
              <a:ext cx="473206" cy="307777"/>
            </a:xfrm>
            <a:prstGeom prst="rect">
              <a:avLst/>
            </a:prstGeom>
            <a:noFill/>
          </p:spPr>
          <p:txBody>
            <a:bodyPr wrap="none" rtlCol="0">
              <a:spAutoFit/>
            </a:bodyPr>
            <a:lstStyle/>
            <a:p>
              <a:r>
                <a:rPr lang="fr-FR" sz="1400" b="1" dirty="0"/>
                <a:t>RW</a:t>
              </a:r>
            </a:p>
          </p:txBody>
        </p:sp>
        <p:sp>
          <p:nvSpPr>
            <p:cNvPr id="30" name="ZoneTexte 29">
              <a:extLst>
                <a:ext uri="{FF2B5EF4-FFF2-40B4-BE49-F238E27FC236}">
                  <a16:creationId xmlns:a16="http://schemas.microsoft.com/office/drawing/2014/main" id="{AEB84149-6C0A-98D1-4A8A-20A001C49E3D}"/>
                </a:ext>
              </a:extLst>
            </p:cNvPr>
            <p:cNvSpPr txBox="1"/>
            <p:nvPr/>
          </p:nvSpPr>
          <p:spPr>
            <a:xfrm>
              <a:off x="5757455" y="3781964"/>
              <a:ext cx="473206" cy="307777"/>
            </a:xfrm>
            <a:prstGeom prst="rect">
              <a:avLst/>
            </a:prstGeom>
            <a:noFill/>
          </p:spPr>
          <p:txBody>
            <a:bodyPr wrap="none" rtlCol="0">
              <a:spAutoFit/>
            </a:bodyPr>
            <a:lstStyle/>
            <a:p>
              <a:r>
                <a:rPr lang="fr-FR" sz="1400" b="1" dirty="0"/>
                <a:t>RW</a:t>
              </a:r>
            </a:p>
          </p:txBody>
        </p:sp>
        <p:sp>
          <p:nvSpPr>
            <p:cNvPr id="31" name="ZoneTexte 30">
              <a:extLst>
                <a:ext uri="{FF2B5EF4-FFF2-40B4-BE49-F238E27FC236}">
                  <a16:creationId xmlns:a16="http://schemas.microsoft.com/office/drawing/2014/main" id="{8277542A-D8B3-63D4-FD7F-DC4E9BE7EB82}"/>
                </a:ext>
              </a:extLst>
            </p:cNvPr>
            <p:cNvSpPr txBox="1"/>
            <p:nvPr/>
          </p:nvSpPr>
          <p:spPr>
            <a:xfrm>
              <a:off x="6928611" y="3779114"/>
              <a:ext cx="473206" cy="307777"/>
            </a:xfrm>
            <a:prstGeom prst="rect">
              <a:avLst/>
            </a:prstGeom>
            <a:noFill/>
          </p:spPr>
          <p:txBody>
            <a:bodyPr wrap="none" rtlCol="0">
              <a:spAutoFit/>
            </a:bodyPr>
            <a:lstStyle/>
            <a:p>
              <a:r>
                <a:rPr lang="fr-FR" sz="1400" b="1" dirty="0"/>
                <a:t>RW</a:t>
              </a:r>
            </a:p>
          </p:txBody>
        </p:sp>
        <p:pic>
          <p:nvPicPr>
            <p:cNvPr id="32" name="Image 31">
              <a:extLst>
                <a:ext uri="{FF2B5EF4-FFF2-40B4-BE49-F238E27FC236}">
                  <a16:creationId xmlns:a16="http://schemas.microsoft.com/office/drawing/2014/main" id="{68F1D28F-177E-FE05-CFBF-62CD12F2269F}"/>
                </a:ext>
              </a:extLst>
            </p:cNvPr>
            <p:cNvPicPr>
              <a:picLocks noChangeAspect="1"/>
            </p:cNvPicPr>
            <p:nvPr/>
          </p:nvPicPr>
          <p:blipFill>
            <a:blip r:embed="rId4"/>
            <a:stretch>
              <a:fillRect/>
            </a:stretch>
          </p:blipFill>
          <p:spPr>
            <a:xfrm>
              <a:off x="3688869" y="3333606"/>
              <a:ext cx="939800" cy="927100"/>
            </a:xfrm>
            <a:prstGeom prst="rect">
              <a:avLst/>
            </a:prstGeom>
          </p:spPr>
        </p:pic>
        <p:sp>
          <p:nvSpPr>
            <p:cNvPr id="45" name="Double flèche verticale 44">
              <a:extLst>
                <a:ext uri="{FF2B5EF4-FFF2-40B4-BE49-F238E27FC236}">
                  <a16:creationId xmlns:a16="http://schemas.microsoft.com/office/drawing/2014/main" id="{4985FF1C-8017-E88E-368E-E298E9CDCF78}"/>
                </a:ext>
              </a:extLst>
            </p:cNvPr>
            <p:cNvSpPr/>
            <p:nvPr/>
          </p:nvSpPr>
          <p:spPr>
            <a:xfrm>
              <a:off x="6140431" y="3554869"/>
              <a:ext cx="254977" cy="1132141"/>
            </a:xfrm>
            <a:prstGeom prst="upDownArrow">
              <a:avLst/>
            </a:prstGeom>
            <a:solidFill>
              <a:srgbClr val="DD95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6" name="Double flèche verticale 45">
              <a:extLst>
                <a:ext uri="{FF2B5EF4-FFF2-40B4-BE49-F238E27FC236}">
                  <a16:creationId xmlns:a16="http://schemas.microsoft.com/office/drawing/2014/main" id="{6F84B4C8-748A-6A53-D580-4FDD468A0087}"/>
                </a:ext>
              </a:extLst>
            </p:cNvPr>
            <p:cNvSpPr/>
            <p:nvPr/>
          </p:nvSpPr>
          <p:spPr>
            <a:xfrm>
              <a:off x="7380338" y="3558572"/>
              <a:ext cx="254977" cy="1132141"/>
            </a:xfrm>
            <a:prstGeom prst="upDownArrow">
              <a:avLst/>
            </a:prstGeom>
            <a:solidFill>
              <a:srgbClr val="DD95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49" name="Connecteur en arc 48">
              <a:extLst>
                <a:ext uri="{FF2B5EF4-FFF2-40B4-BE49-F238E27FC236}">
                  <a16:creationId xmlns:a16="http://schemas.microsoft.com/office/drawing/2014/main" id="{58A7AD3D-4A07-7E5F-C5A2-F10FC390365D}"/>
                </a:ext>
              </a:extLst>
            </p:cNvPr>
            <p:cNvCxnSpPr>
              <a:cxnSpLocks/>
            </p:cNvCxnSpPr>
            <p:nvPr/>
          </p:nvCxnSpPr>
          <p:spPr>
            <a:xfrm rot="17160000" flipH="1" flipV="1">
              <a:off x="5678403" y="4912109"/>
              <a:ext cx="100800" cy="790147"/>
            </a:xfrm>
            <a:prstGeom prst="curvedConnector3">
              <a:avLst>
                <a:gd name="adj1" fmla="val 324210"/>
              </a:avLst>
            </a:prstGeom>
            <a:ln w="53975">
              <a:solidFill>
                <a:schemeClr val="accent5">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 name="Connecteur en arc 49">
              <a:extLst>
                <a:ext uri="{FF2B5EF4-FFF2-40B4-BE49-F238E27FC236}">
                  <a16:creationId xmlns:a16="http://schemas.microsoft.com/office/drawing/2014/main" id="{9A157BD8-82E6-8BD6-6ABE-255027D9A2B1}"/>
                </a:ext>
              </a:extLst>
            </p:cNvPr>
            <p:cNvCxnSpPr>
              <a:cxnSpLocks/>
            </p:cNvCxnSpPr>
            <p:nvPr/>
          </p:nvCxnSpPr>
          <p:spPr>
            <a:xfrm rot="5400000" flipH="1" flipV="1">
              <a:off x="6869719" y="4388175"/>
              <a:ext cx="101958" cy="790147"/>
            </a:xfrm>
            <a:prstGeom prst="curvedConnector3">
              <a:avLst>
                <a:gd name="adj1" fmla="val 324210"/>
              </a:avLst>
            </a:prstGeom>
            <a:ln w="53975">
              <a:solidFill>
                <a:schemeClr val="accent5">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Connecteur en arc 50">
              <a:extLst>
                <a:ext uri="{FF2B5EF4-FFF2-40B4-BE49-F238E27FC236}">
                  <a16:creationId xmlns:a16="http://schemas.microsoft.com/office/drawing/2014/main" id="{0CB18A70-E4CB-E082-5F1F-E34003ECBAD4}"/>
                </a:ext>
              </a:extLst>
            </p:cNvPr>
            <p:cNvCxnSpPr>
              <a:cxnSpLocks/>
            </p:cNvCxnSpPr>
            <p:nvPr/>
          </p:nvCxnSpPr>
          <p:spPr>
            <a:xfrm rot="17160000" flipH="1" flipV="1">
              <a:off x="6824201" y="4824968"/>
              <a:ext cx="100800" cy="790147"/>
            </a:xfrm>
            <a:prstGeom prst="curvedConnector3">
              <a:avLst>
                <a:gd name="adj1" fmla="val 324210"/>
              </a:avLst>
            </a:prstGeom>
            <a:ln w="539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eur en arc 51">
              <a:extLst>
                <a:ext uri="{FF2B5EF4-FFF2-40B4-BE49-F238E27FC236}">
                  <a16:creationId xmlns:a16="http://schemas.microsoft.com/office/drawing/2014/main" id="{2292B58A-4A83-5217-DA6F-29D869BCA165}"/>
                </a:ext>
              </a:extLst>
            </p:cNvPr>
            <p:cNvCxnSpPr>
              <a:cxnSpLocks/>
            </p:cNvCxnSpPr>
            <p:nvPr/>
          </p:nvCxnSpPr>
          <p:spPr>
            <a:xfrm rot="15960000" flipH="1" flipV="1">
              <a:off x="6205609" y="4179695"/>
              <a:ext cx="180000" cy="2124000"/>
            </a:xfrm>
            <a:prstGeom prst="curvedConnector3">
              <a:avLst>
                <a:gd name="adj1" fmla="val 324210"/>
              </a:avLst>
            </a:prstGeom>
            <a:ln w="539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grpSp>
      <p:sp>
        <p:nvSpPr>
          <p:cNvPr id="53" name="ZoneTexte 52">
            <a:extLst>
              <a:ext uri="{FF2B5EF4-FFF2-40B4-BE49-F238E27FC236}">
                <a16:creationId xmlns:a16="http://schemas.microsoft.com/office/drawing/2014/main" id="{4557D6FD-4706-0D86-1FA6-8FCC994758CB}"/>
              </a:ext>
            </a:extLst>
          </p:cNvPr>
          <p:cNvSpPr txBox="1"/>
          <p:nvPr/>
        </p:nvSpPr>
        <p:spPr>
          <a:xfrm>
            <a:off x="7075960" y="5054509"/>
            <a:ext cx="5055447" cy="830997"/>
          </a:xfrm>
          <a:prstGeom prst="rect">
            <a:avLst/>
          </a:prstGeom>
          <a:noFill/>
        </p:spPr>
        <p:txBody>
          <a:bodyPr wrap="square" rtlCol="0">
            <a:spAutoFit/>
          </a:bodyPr>
          <a:lstStyle/>
          <a:p>
            <a:r>
              <a:rPr lang="fr-FR" sz="1600" b="1" dirty="0"/>
              <a:t>Multi-</a:t>
            </a:r>
            <a:r>
              <a:rPr lang="fr-FR" sz="1600" b="1" dirty="0" err="1"/>
              <a:t>Primary</a:t>
            </a:r>
            <a:r>
              <a:rPr lang="fr-FR" sz="1600" b="1" dirty="0"/>
              <a:t> </a:t>
            </a:r>
            <a:r>
              <a:rPr lang="fr-FR" sz="1600" b="1" dirty="0" err="1"/>
              <a:t>Topology</a:t>
            </a:r>
            <a:endParaRPr lang="fr-FR" sz="1600" b="1" dirty="0"/>
          </a:p>
          <a:p>
            <a:endParaRPr lang="fr-FR" sz="1600" b="1" dirty="0"/>
          </a:p>
          <a:p>
            <a:r>
              <a:rPr lang="fr-FR" sz="1600" dirty="0"/>
              <a:t>All </a:t>
            </a:r>
            <a:r>
              <a:rPr lang="fr-FR" sz="1600" dirty="0" err="1"/>
              <a:t>nodes</a:t>
            </a:r>
            <a:r>
              <a:rPr lang="fr-FR" sz="1600" dirty="0"/>
              <a:t> are </a:t>
            </a:r>
            <a:r>
              <a:rPr lang="fr-FR" sz="1600" dirty="0" err="1"/>
              <a:t>read</a:t>
            </a:r>
            <a:r>
              <a:rPr lang="fr-FR" sz="1600" dirty="0"/>
              <a:t>/</a:t>
            </a:r>
            <a:r>
              <a:rPr lang="fr-FR" sz="1600" dirty="0" err="1"/>
              <a:t>write</a:t>
            </a:r>
            <a:endParaRPr lang="fr-FR" sz="1600" dirty="0"/>
          </a:p>
        </p:txBody>
      </p:sp>
    </p:spTree>
    <p:extLst>
      <p:ext uri="{BB962C8B-B14F-4D97-AF65-F5344CB8AC3E}">
        <p14:creationId xmlns:p14="http://schemas.microsoft.com/office/powerpoint/2010/main" val="551926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434D72-F147-A89C-9685-FD5D28A2409D}"/>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DCB8300-E7B7-B894-07FE-F889FA0A5B1C}"/>
              </a:ext>
            </a:extLst>
          </p:cNvPr>
          <p:cNvSpPr>
            <a:spLocks noGrp="1"/>
          </p:cNvSpPr>
          <p:nvPr>
            <p:ph type="sldNum" sz="quarter" idx="12"/>
          </p:nvPr>
        </p:nvSpPr>
        <p:spPr>
          <a:xfrm>
            <a:off x="762000" y="6423660"/>
            <a:ext cx="365760" cy="365760"/>
          </a:xfrm>
        </p:spPr>
        <p:txBody>
          <a:bodyPr/>
          <a:lstStyle/>
          <a:p>
            <a:fld id="{345D60D9-5372-5F40-9443-0F9AE5BDC3C8}" type="slidenum">
              <a:rPr lang="en-US" smtClean="0"/>
              <a:pPr/>
              <a:t>26</a:t>
            </a:fld>
            <a:endParaRPr lang="en-US" dirty="0"/>
          </a:p>
        </p:txBody>
      </p:sp>
      <p:sp>
        <p:nvSpPr>
          <p:cNvPr id="3" name="Footer Placeholder 2">
            <a:extLst>
              <a:ext uri="{FF2B5EF4-FFF2-40B4-BE49-F238E27FC236}">
                <a16:creationId xmlns:a16="http://schemas.microsoft.com/office/drawing/2014/main" id="{983E1360-52EB-0A8F-8ABC-68BD6296DB57}"/>
              </a:ext>
            </a:extLst>
          </p:cNvPr>
          <p:cNvSpPr>
            <a:spLocks noGrp="1"/>
          </p:cNvSpPr>
          <p:nvPr>
            <p:ph type="ftr" sz="quarter" idx="11"/>
          </p:nvPr>
        </p:nvSpPr>
        <p:spPr>
          <a:xfrm>
            <a:off x="1127759" y="6423978"/>
            <a:ext cx="5745379" cy="365125"/>
          </a:xfrm>
        </p:spPr>
        <p:txBody>
          <a:bodyPr/>
          <a:lstStyle/>
          <a:p>
            <a:r>
              <a:rPr lang="en-US" dirty="0"/>
              <a:t>Copyright © 2025 Oracle </a:t>
            </a:r>
          </a:p>
        </p:txBody>
      </p:sp>
      <p:sp>
        <p:nvSpPr>
          <p:cNvPr id="63" name="Title 1">
            <a:extLst>
              <a:ext uri="{FF2B5EF4-FFF2-40B4-BE49-F238E27FC236}">
                <a16:creationId xmlns:a16="http://schemas.microsoft.com/office/drawing/2014/main" id="{17843307-EDF2-8252-8002-1A69C7E815CE}"/>
              </a:ext>
            </a:extLst>
          </p:cNvPr>
          <p:cNvSpPr txBox="1">
            <a:spLocks/>
          </p:cNvSpPr>
          <p:nvPr/>
        </p:nvSpPr>
        <p:spPr>
          <a:xfrm>
            <a:off x="425156" y="218220"/>
            <a:ext cx="10671048" cy="822960"/>
          </a:xfrm>
          <a:prstGeom prst="rect">
            <a:avLst/>
          </a:prstGeom>
        </p:spPr>
        <p:txBody>
          <a:bodyPr/>
          <a:lstStyle>
            <a:lvl1pPr algn="l" defTabSz="914400" rtl="0" eaLnBrk="1" latinLnBrk="0" hangingPunct="1">
              <a:lnSpc>
                <a:spcPct val="95000"/>
              </a:lnSpc>
              <a:spcBef>
                <a:spcPct val="0"/>
              </a:spcBef>
              <a:buNone/>
              <a:defRPr lang="en-US" sz="2400" b="1" i="0" kern="1200" baseline="0" dirty="0">
                <a:solidFill>
                  <a:schemeClr val="tx1"/>
                </a:solidFill>
                <a:latin typeface="+mn-lt"/>
                <a:ea typeface="+mn-ea"/>
                <a:cs typeface="+mj-cs"/>
              </a:defRPr>
            </a:lvl1pPr>
          </a:lstStyle>
          <a:p>
            <a:r>
              <a:rPr lang="en-US" dirty="0" err="1"/>
              <a:t>InnoDB</a:t>
            </a:r>
            <a:r>
              <a:rPr lang="en-US" dirty="0"/>
              <a:t> Cluster</a:t>
            </a:r>
            <a:endParaRPr lang="fr-CH" dirty="0"/>
          </a:p>
        </p:txBody>
      </p:sp>
      <p:sp>
        <p:nvSpPr>
          <p:cNvPr id="4" name="Text Placeholder 2">
            <a:extLst>
              <a:ext uri="{FF2B5EF4-FFF2-40B4-BE49-F238E27FC236}">
                <a16:creationId xmlns:a16="http://schemas.microsoft.com/office/drawing/2014/main" id="{BE64ED34-0C24-B004-9F78-2E48D0DE596E}"/>
              </a:ext>
            </a:extLst>
          </p:cNvPr>
          <p:cNvSpPr txBox="1">
            <a:spLocks/>
          </p:cNvSpPr>
          <p:nvPr/>
        </p:nvSpPr>
        <p:spPr>
          <a:xfrm>
            <a:off x="556260" y="749508"/>
            <a:ext cx="10671048" cy="330540"/>
          </a:xfrm>
          <a:prstGeom prst="rect">
            <a:avLst/>
          </a:prstGeom>
        </p:spPr>
        <p:txBody>
          <a:bodyPr vert="horz" lIns="0" tIns="0" rIns="0" bIns="0" rtlCol="0" anchor="ctr"/>
          <a:lstStyle>
            <a:defPPr>
              <a:defRPr lang="en-US"/>
            </a:defPPr>
            <a:lvl1pPr marL="0" algn="l" defTabSz="914400" rtl="0" eaLnBrk="1" latinLnBrk="0" hangingPunct="1">
              <a:defRPr sz="900" kern="1200">
                <a:solidFill>
                  <a:srgbClr val="8B858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t>Topologies</a:t>
            </a:r>
          </a:p>
        </p:txBody>
      </p:sp>
      <p:sp>
        <p:nvSpPr>
          <p:cNvPr id="5" name="ZoneTexte 4">
            <a:extLst>
              <a:ext uri="{FF2B5EF4-FFF2-40B4-BE49-F238E27FC236}">
                <a16:creationId xmlns:a16="http://schemas.microsoft.com/office/drawing/2014/main" id="{A43B516D-8FA6-554A-A40A-68B798F9C6EB}"/>
              </a:ext>
            </a:extLst>
          </p:cNvPr>
          <p:cNvSpPr txBox="1"/>
          <p:nvPr/>
        </p:nvSpPr>
        <p:spPr>
          <a:xfrm>
            <a:off x="528810" y="4986809"/>
            <a:ext cx="5055447" cy="1323439"/>
          </a:xfrm>
          <a:prstGeom prst="rect">
            <a:avLst/>
          </a:prstGeom>
          <a:noFill/>
        </p:spPr>
        <p:txBody>
          <a:bodyPr wrap="square" rtlCol="0">
            <a:spAutoFit/>
          </a:bodyPr>
          <a:lstStyle/>
          <a:p>
            <a:r>
              <a:rPr lang="fr-FR" sz="1600" b="1" dirty="0"/>
              <a:t>Single </a:t>
            </a:r>
            <a:r>
              <a:rPr lang="fr-FR" sz="1600" b="1" dirty="0" err="1"/>
              <a:t>primary</a:t>
            </a:r>
            <a:r>
              <a:rPr lang="fr-FR" sz="1600" b="1" dirty="0"/>
              <a:t> </a:t>
            </a:r>
            <a:r>
              <a:rPr lang="fr-FR" sz="1600" b="1" dirty="0" err="1"/>
              <a:t>node</a:t>
            </a:r>
            <a:r>
              <a:rPr lang="fr-FR" sz="1600" b="1" dirty="0"/>
              <a:t> </a:t>
            </a:r>
            <a:r>
              <a:rPr lang="fr-FR" sz="1600" b="1" dirty="0" err="1"/>
              <a:t>topology</a:t>
            </a:r>
            <a:r>
              <a:rPr lang="fr-FR" sz="1600" b="1" dirty="0"/>
              <a:t> by default</a:t>
            </a:r>
          </a:p>
          <a:p>
            <a:endParaRPr lang="fr-FR" sz="1600" b="1" dirty="0"/>
          </a:p>
          <a:p>
            <a:r>
              <a:rPr lang="fr-FR" sz="1600" dirty="0"/>
              <a:t> - 3, 5, 7, or 9 </a:t>
            </a:r>
            <a:r>
              <a:rPr lang="fr-FR" sz="1600" dirty="0" err="1"/>
              <a:t>nodes</a:t>
            </a:r>
            <a:endParaRPr lang="fr-FR" sz="1600" dirty="0"/>
          </a:p>
          <a:p>
            <a:r>
              <a:rPr lang="fr-FR" sz="1600" dirty="0"/>
              <a:t> - The cluster </a:t>
            </a:r>
            <a:r>
              <a:rPr lang="fr-FR" sz="1600" dirty="0" err="1"/>
              <a:t>remains</a:t>
            </a:r>
            <a:r>
              <a:rPr lang="fr-FR" sz="1600" dirty="0"/>
              <a:t> </a:t>
            </a:r>
            <a:r>
              <a:rPr lang="fr-FR" sz="1600" dirty="0" err="1"/>
              <a:t>resilient</a:t>
            </a:r>
            <a:r>
              <a:rPr lang="fr-FR" sz="1600" dirty="0"/>
              <a:t> </a:t>
            </a:r>
            <a:r>
              <a:rPr lang="fr-FR" sz="1600" dirty="0" err="1"/>
              <a:t>after</a:t>
            </a:r>
            <a:r>
              <a:rPr lang="fr-FR" sz="1600" dirty="0"/>
              <a:t> 1, 2, 3, or</a:t>
            </a:r>
          </a:p>
          <a:p>
            <a:r>
              <a:rPr lang="fr-FR" sz="1600" dirty="0"/>
              <a:t>    4 </a:t>
            </a:r>
            <a:r>
              <a:rPr lang="fr-FR" sz="1600" dirty="0" err="1"/>
              <a:t>failures</a:t>
            </a:r>
            <a:r>
              <a:rPr lang="fr-FR" sz="1600" dirty="0"/>
              <a:t>, </a:t>
            </a:r>
            <a:r>
              <a:rPr lang="fr-FR" sz="1600" dirty="0" err="1"/>
              <a:t>respectively</a:t>
            </a:r>
            <a:r>
              <a:rPr lang="fr-FR" sz="1600" dirty="0"/>
              <a:t>.</a:t>
            </a:r>
          </a:p>
        </p:txBody>
      </p:sp>
      <p:grpSp>
        <p:nvGrpSpPr>
          <p:cNvPr id="64" name="Groupe 63">
            <a:extLst>
              <a:ext uri="{FF2B5EF4-FFF2-40B4-BE49-F238E27FC236}">
                <a16:creationId xmlns:a16="http://schemas.microsoft.com/office/drawing/2014/main" id="{3E2B76A8-3C2B-D81A-043F-AB27D600C02D}"/>
              </a:ext>
            </a:extLst>
          </p:cNvPr>
          <p:cNvGrpSpPr/>
          <p:nvPr/>
        </p:nvGrpSpPr>
        <p:grpSpPr>
          <a:xfrm>
            <a:off x="7873693" y="2781082"/>
            <a:ext cx="921987" cy="620820"/>
            <a:chOff x="7520940" y="3552059"/>
            <a:chExt cx="1085440" cy="566423"/>
          </a:xfrm>
        </p:grpSpPr>
        <p:sp>
          <p:nvSpPr>
            <p:cNvPr id="65" name="Ellipse 64">
              <a:extLst>
                <a:ext uri="{FF2B5EF4-FFF2-40B4-BE49-F238E27FC236}">
                  <a16:creationId xmlns:a16="http://schemas.microsoft.com/office/drawing/2014/main" id="{E94AAFC1-D102-139B-6981-58BCDE554838}"/>
                </a:ext>
              </a:extLst>
            </p:cNvPr>
            <p:cNvSpPr/>
            <p:nvPr/>
          </p:nvSpPr>
          <p:spPr>
            <a:xfrm>
              <a:off x="7520940" y="3552059"/>
              <a:ext cx="1085440" cy="566423"/>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6" name="ZoneTexte 65">
              <a:extLst>
                <a:ext uri="{FF2B5EF4-FFF2-40B4-BE49-F238E27FC236}">
                  <a16:creationId xmlns:a16="http://schemas.microsoft.com/office/drawing/2014/main" id="{A23069C2-DFD6-4AEA-3CA3-B8C2B4B62602}"/>
                </a:ext>
              </a:extLst>
            </p:cNvPr>
            <p:cNvSpPr txBox="1"/>
            <p:nvPr/>
          </p:nvSpPr>
          <p:spPr>
            <a:xfrm>
              <a:off x="7574691" y="3635215"/>
              <a:ext cx="977942" cy="365052"/>
            </a:xfrm>
            <a:prstGeom prst="rect">
              <a:avLst/>
            </a:prstGeom>
            <a:noFill/>
          </p:spPr>
          <p:txBody>
            <a:bodyPr wrap="none" rtlCol="0">
              <a:spAutoFit/>
            </a:bodyPr>
            <a:lstStyle/>
            <a:p>
              <a:pPr algn="ctr"/>
              <a:r>
                <a:rPr lang="fr-FR" sz="1000" b="1" dirty="0" err="1">
                  <a:solidFill>
                    <a:schemeClr val="accent5"/>
                  </a:solidFill>
                </a:rPr>
                <a:t>Secondary</a:t>
              </a:r>
              <a:endParaRPr lang="fr-FR" sz="1000" b="1" dirty="0">
                <a:solidFill>
                  <a:schemeClr val="accent5"/>
                </a:solidFill>
              </a:endParaRPr>
            </a:p>
            <a:p>
              <a:pPr algn="ctr"/>
              <a:r>
                <a:rPr lang="fr-FR" sz="1000" b="1" dirty="0">
                  <a:solidFill>
                    <a:schemeClr val="accent5"/>
                  </a:solidFill>
                </a:rPr>
                <a:t>RO</a:t>
              </a:r>
            </a:p>
          </p:txBody>
        </p:sp>
      </p:grpSp>
      <p:sp>
        <p:nvSpPr>
          <p:cNvPr id="69" name="Double flèche verticale 68">
            <a:extLst>
              <a:ext uri="{FF2B5EF4-FFF2-40B4-BE49-F238E27FC236}">
                <a16:creationId xmlns:a16="http://schemas.microsoft.com/office/drawing/2014/main" id="{2F959574-7D13-4E93-0DB4-FFA7F8825D18}"/>
              </a:ext>
            </a:extLst>
          </p:cNvPr>
          <p:cNvSpPr/>
          <p:nvPr/>
        </p:nvSpPr>
        <p:spPr>
          <a:xfrm>
            <a:off x="8205013" y="3403337"/>
            <a:ext cx="254977" cy="440067"/>
          </a:xfrm>
          <a:prstGeom prst="upDownArrow">
            <a:avLst/>
          </a:prstGeom>
          <a:solidFill>
            <a:srgbClr val="DD95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0" name="ZoneTexte 99">
            <a:extLst>
              <a:ext uri="{FF2B5EF4-FFF2-40B4-BE49-F238E27FC236}">
                <a16:creationId xmlns:a16="http://schemas.microsoft.com/office/drawing/2014/main" id="{1E0B0074-4338-4C16-D538-D2D9481AD0F8}"/>
              </a:ext>
            </a:extLst>
          </p:cNvPr>
          <p:cNvSpPr txBox="1"/>
          <p:nvPr/>
        </p:nvSpPr>
        <p:spPr>
          <a:xfrm>
            <a:off x="8017497" y="4198986"/>
            <a:ext cx="774571" cy="215444"/>
          </a:xfrm>
          <a:prstGeom prst="rect">
            <a:avLst/>
          </a:prstGeom>
          <a:noFill/>
        </p:spPr>
        <p:txBody>
          <a:bodyPr wrap="none" rtlCol="0">
            <a:spAutoFit/>
          </a:bodyPr>
          <a:lstStyle/>
          <a:p>
            <a:r>
              <a:rPr lang="fr-FR" sz="800" b="1" dirty="0"/>
              <a:t>Data &amp; Logs</a:t>
            </a:r>
          </a:p>
        </p:txBody>
      </p:sp>
      <p:pic>
        <p:nvPicPr>
          <p:cNvPr id="147" name="Image 146">
            <a:extLst>
              <a:ext uri="{FF2B5EF4-FFF2-40B4-BE49-F238E27FC236}">
                <a16:creationId xmlns:a16="http://schemas.microsoft.com/office/drawing/2014/main" id="{4D2A2617-EBFE-BFCE-36DC-6E64AF038429}"/>
              </a:ext>
            </a:extLst>
          </p:cNvPr>
          <p:cNvPicPr>
            <a:picLocks noChangeAspect="1"/>
          </p:cNvPicPr>
          <p:nvPr/>
        </p:nvPicPr>
        <p:blipFill>
          <a:blip r:embed="rId2"/>
          <a:stretch>
            <a:fillRect/>
          </a:stretch>
        </p:blipFill>
        <p:spPr>
          <a:xfrm>
            <a:off x="7248499" y="3651852"/>
            <a:ext cx="950278" cy="950278"/>
          </a:xfrm>
          <a:prstGeom prst="rect">
            <a:avLst/>
          </a:prstGeom>
        </p:spPr>
      </p:pic>
      <p:sp>
        <p:nvSpPr>
          <p:cNvPr id="150" name="ZoneTexte 149">
            <a:extLst>
              <a:ext uri="{FF2B5EF4-FFF2-40B4-BE49-F238E27FC236}">
                <a16:creationId xmlns:a16="http://schemas.microsoft.com/office/drawing/2014/main" id="{BF4A3FEB-E55F-BE59-D5F2-370645438BF2}"/>
              </a:ext>
            </a:extLst>
          </p:cNvPr>
          <p:cNvSpPr txBox="1"/>
          <p:nvPr/>
        </p:nvSpPr>
        <p:spPr>
          <a:xfrm>
            <a:off x="8515739" y="1926215"/>
            <a:ext cx="441146" cy="307777"/>
          </a:xfrm>
          <a:prstGeom prst="rect">
            <a:avLst/>
          </a:prstGeom>
          <a:noFill/>
        </p:spPr>
        <p:txBody>
          <a:bodyPr wrap="none" rtlCol="0">
            <a:spAutoFit/>
          </a:bodyPr>
          <a:lstStyle/>
          <a:p>
            <a:r>
              <a:rPr lang="fr-FR" sz="1400" b="1" dirty="0"/>
              <a:t>RO</a:t>
            </a:r>
          </a:p>
        </p:txBody>
      </p:sp>
      <p:sp>
        <p:nvSpPr>
          <p:cNvPr id="24" name="Rectangle: Rounded Corners 9">
            <a:extLst>
              <a:ext uri="{FF2B5EF4-FFF2-40B4-BE49-F238E27FC236}">
                <a16:creationId xmlns:a16="http://schemas.microsoft.com/office/drawing/2014/main" id="{F73B3C1A-72DB-117C-C6A4-8D0E82EFB0CD}"/>
              </a:ext>
            </a:extLst>
          </p:cNvPr>
          <p:cNvSpPr/>
          <p:nvPr/>
        </p:nvSpPr>
        <p:spPr>
          <a:xfrm>
            <a:off x="7393694" y="1430353"/>
            <a:ext cx="1921486" cy="3391479"/>
          </a:xfrm>
          <a:prstGeom prst="roundRect">
            <a:avLst/>
          </a:prstGeom>
          <a:noFill/>
          <a:ln w="952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Image 24">
            <a:extLst>
              <a:ext uri="{FF2B5EF4-FFF2-40B4-BE49-F238E27FC236}">
                <a16:creationId xmlns:a16="http://schemas.microsoft.com/office/drawing/2014/main" id="{A7FE43B2-E934-BC81-A3C6-3969E031E2BF}"/>
              </a:ext>
            </a:extLst>
          </p:cNvPr>
          <p:cNvPicPr>
            <a:picLocks noChangeAspect="1"/>
          </p:cNvPicPr>
          <p:nvPr/>
        </p:nvPicPr>
        <p:blipFill>
          <a:blip r:embed="rId3"/>
          <a:stretch>
            <a:fillRect/>
          </a:stretch>
        </p:blipFill>
        <p:spPr>
          <a:xfrm>
            <a:off x="7280294" y="1495343"/>
            <a:ext cx="939800" cy="927100"/>
          </a:xfrm>
          <a:prstGeom prst="rect">
            <a:avLst/>
          </a:prstGeom>
        </p:spPr>
      </p:pic>
      <p:sp>
        <p:nvSpPr>
          <p:cNvPr id="40" name="Cylinder 5">
            <a:extLst>
              <a:ext uri="{FF2B5EF4-FFF2-40B4-BE49-F238E27FC236}">
                <a16:creationId xmlns:a16="http://schemas.microsoft.com/office/drawing/2014/main" id="{901A36E5-CC74-DEF3-89CC-3DF26CB34BE8}"/>
              </a:ext>
            </a:extLst>
          </p:cNvPr>
          <p:cNvSpPr/>
          <p:nvPr/>
        </p:nvSpPr>
        <p:spPr>
          <a:xfrm>
            <a:off x="2640401" y="3595685"/>
            <a:ext cx="723362" cy="803363"/>
          </a:xfrm>
          <a:prstGeom prst="can">
            <a:avLst/>
          </a:prstGeom>
          <a:ln>
            <a:prstDash val="dash"/>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it-IT" sz="800" dirty="0">
                <a:solidFill>
                  <a:schemeClr val="tx1"/>
                </a:solidFill>
              </a:rPr>
              <a:t>S</a:t>
            </a:r>
            <a:endParaRPr lang="en-US" sz="800" dirty="0">
              <a:solidFill>
                <a:schemeClr val="tx1"/>
              </a:solidFill>
            </a:endParaRPr>
          </a:p>
        </p:txBody>
      </p:sp>
      <p:sp>
        <p:nvSpPr>
          <p:cNvPr id="42" name="Rectangle: Rounded Corners 9">
            <a:extLst>
              <a:ext uri="{FF2B5EF4-FFF2-40B4-BE49-F238E27FC236}">
                <a16:creationId xmlns:a16="http://schemas.microsoft.com/office/drawing/2014/main" id="{6BE3A67F-A70F-B162-73DB-FBC235DE55B4}"/>
              </a:ext>
            </a:extLst>
          </p:cNvPr>
          <p:cNvSpPr/>
          <p:nvPr/>
        </p:nvSpPr>
        <p:spPr>
          <a:xfrm>
            <a:off x="563496" y="1318004"/>
            <a:ext cx="5020761" cy="3391479"/>
          </a:xfrm>
          <a:prstGeom prst="roundRect">
            <a:avLst/>
          </a:prstGeom>
          <a:noFill/>
          <a:ln w="952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Cylinder 4">
            <a:extLst>
              <a:ext uri="{FF2B5EF4-FFF2-40B4-BE49-F238E27FC236}">
                <a16:creationId xmlns:a16="http://schemas.microsoft.com/office/drawing/2014/main" id="{4DF09B2A-4BEB-7743-6DE5-27936BEEADE6}"/>
              </a:ext>
            </a:extLst>
          </p:cNvPr>
          <p:cNvSpPr/>
          <p:nvPr/>
        </p:nvSpPr>
        <p:spPr>
          <a:xfrm>
            <a:off x="1470659" y="3651852"/>
            <a:ext cx="723362" cy="749321"/>
          </a:xfrm>
          <a:prstGeom prst="can">
            <a:avLst/>
          </a:prstGeom>
          <a:solidFill>
            <a:schemeClr val="accent5">
              <a:lumMod val="60000"/>
              <a:lumOff val="40000"/>
            </a:schemeClr>
          </a:solidFill>
          <a:ln>
            <a:prstDash val="dash"/>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it-IT" sz="800" dirty="0">
                <a:solidFill>
                  <a:schemeClr val="tx1"/>
                </a:solidFill>
              </a:rPr>
              <a:t>P</a:t>
            </a:r>
            <a:endParaRPr lang="en-US" sz="800" dirty="0">
              <a:solidFill>
                <a:schemeClr val="tx1"/>
              </a:solidFill>
            </a:endParaRPr>
          </a:p>
        </p:txBody>
      </p:sp>
      <p:sp>
        <p:nvSpPr>
          <p:cNvPr id="70" name="Cylinder 5">
            <a:extLst>
              <a:ext uri="{FF2B5EF4-FFF2-40B4-BE49-F238E27FC236}">
                <a16:creationId xmlns:a16="http://schemas.microsoft.com/office/drawing/2014/main" id="{A3459CE9-4A2B-20C3-67FE-9A952DD1B764}"/>
              </a:ext>
            </a:extLst>
          </p:cNvPr>
          <p:cNvSpPr/>
          <p:nvPr/>
        </p:nvSpPr>
        <p:spPr>
          <a:xfrm>
            <a:off x="3873992" y="3649728"/>
            <a:ext cx="723362" cy="749321"/>
          </a:xfrm>
          <a:prstGeom prst="can">
            <a:avLst/>
          </a:prstGeom>
          <a:ln>
            <a:prstDash val="dash"/>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it-IT" sz="800" dirty="0">
                <a:solidFill>
                  <a:schemeClr val="tx1"/>
                </a:solidFill>
              </a:rPr>
              <a:t>S</a:t>
            </a:r>
            <a:endParaRPr lang="en-US" sz="800" dirty="0">
              <a:solidFill>
                <a:schemeClr val="tx1"/>
              </a:solidFill>
            </a:endParaRPr>
          </a:p>
        </p:txBody>
      </p:sp>
      <p:grpSp>
        <p:nvGrpSpPr>
          <p:cNvPr id="71" name="Groupe 70">
            <a:extLst>
              <a:ext uri="{FF2B5EF4-FFF2-40B4-BE49-F238E27FC236}">
                <a16:creationId xmlns:a16="http://schemas.microsoft.com/office/drawing/2014/main" id="{674AB5CE-510E-D180-3011-A0F47E285BDB}"/>
              </a:ext>
            </a:extLst>
          </p:cNvPr>
          <p:cNvGrpSpPr/>
          <p:nvPr/>
        </p:nvGrpSpPr>
        <p:grpSpPr>
          <a:xfrm>
            <a:off x="1371345" y="2688765"/>
            <a:ext cx="921987" cy="620820"/>
            <a:chOff x="7520940" y="3552059"/>
            <a:chExt cx="1085440" cy="566423"/>
          </a:xfrm>
        </p:grpSpPr>
        <p:sp>
          <p:nvSpPr>
            <p:cNvPr id="103" name="Ellipse 102">
              <a:extLst>
                <a:ext uri="{FF2B5EF4-FFF2-40B4-BE49-F238E27FC236}">
                  <a16:creationId xmlns:a16="http://schemas.microsoft.com/office/drawing/2014/main" id="{6E465A79-2F10-8133-F92C-4FE0CDF4B768}"/>
                </a:ext>
              </a:extLst>
            </p:cNvPr>
            <p:cNvSpPr/>
            <p:nvPr/>
          </p:nvSpPr>
          <p:spPr>
            <a:xfrm>
              <a:off x="7520940" y="3552059"/>
              <a:ext cx="1085440" cy="566423"/>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4" name="ZoneTexte 103">
              <a:extLst>
                <a:ext uri="{FF2B5EF4-FFF2-40B4-BE49-F238E27FC236}">
                  <a16:creationId xmlns:a16="http://schemas.microsoft.com/office/drawing/2014/main" id="{F1E02020-0812-DA31-A5BF-B166352ACC69}"/>
                </a:ext>
              </a:extLst>
            </p:cNvPr>
            <p:cNvSpPr txBox="1"/>
            <p:nvPr/>
          </p:nvSpPr>
          <p:spPr>
            <a:xfrm>
              <a:off x="7728472" y="3635215"/>
              <a:ext cx="670376" cy="400110"/>
            </a:xfrm>
            <a:prstGeom prst="rect">
              <a:avLst/>
            </a:prstGeom>
            <a:noFill/>
          </p:spPr>
          <p:txBody>
            <a:bodyPr wrap="none" rtlCol="0">
              <a:spAutoFit/>
            </a:bodyPr>
            <a:lstStyle/>
            <a:p>
              <a:pPr algn="ctr"/>
              <a:r>
                <a:rPr lang="fr-FR" sz="1000" b="1" dirty="0" err="1">
                  <a:solidFill>
                    <a:schemeClr val="accent5"/>
                  </a:solidFill>
                </a:rPr>
                <a:t>Primary</a:t>
              </a:r>
              <a:endParaRPr lang="fr-FR" sz="1000" b="1" dirty="0">
                <a:solidFill>
                  <a:schemeClr val="accent5"/>
                </a:solidFill>
              </a:endParaRPr>
            </a:p>
            <a:p>
              <a:pPr algn="ctr"/>
              <a:r>
                <a:rPr lang="fr-FR" sz="1000" b="1" dirty="0">
                  <a:solidFill>
                    <a:schemeClr val="accent5"/>
                  </a:solidFill>
                </a:rPr>
                <a:t>RW</a:t>
              </a:r>
            </a:p>
          </p:txBody>
        </p:sp>
      </p:grpSp>
      <p:grpSp>
        <p:nvGrpSpPr>
          <p:cNvPr id="73" name="Groupe 72">
            <a:extLst>
              <a:ext uri="{FF2B5EF4-FFF2-40B4-BE49-F238E27FC236}">
                <a16:creationId xmlns:a16="http://schemas.microsoft.com/office/drawing/2014/main" id="{B5B1F59C-1D42-BA3B-04B4-55D19E9AE754}"/>
              </a:ext>
            </a:extLst>
          </p:cNvPr>
          <p:cNvGrpSpPr/>
          <p:nvPr/>
        </p:nvGrpSpPr>
        <p:grpSpPr>
          <a:xfrm>
            <a:off x="2487463" y="2677724"/>
            <a:ext cx="921987" cy="620820"/>
            <a:chOff x="7520940" y="3552059"/>
            <a:chExt cx="1085440" cy="566423"/>
          </a:xfrm>
        </p:grpSpPr>
        <p:sp>
          <p:nvSpPr>
            <p:cNvPr id="97" name="Ellipse 96">
              <a:extLst>
                <a:ext uri="{FF2B5EF4-FFF2-40B4-BE49-F238E27FC236}">
                  <a16:creationId xmlns:a16="http://schemas.microsoft.com/office/drawing/2014/main" id="{C6CBD667-D9D2-8F8F-DB04-56CC3C9ECA10}"/>
                </a:ext>
              </a:extLst>
            </p:cNvPr>
            <p:cNvSpPr/>
            <p:nvPr/>
          </p:nvSpPr>
          <p:spPr>
            <a:xfrm>
              <a:off x="7520940" y="3552059"/>
              <a:ext cx="1085440" cy="566423"/>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2" name="ZoneTexte 101">
              <a:extLst>
                <a:ext uri="{FF2B5EF4-FFF2-40B4-BE49-F238E27FC236}">
                  <a16:creationId xmlns:a16="http://schemas.microsoft.com/office/drawing/2014/main" id="{E3707ED7-D75E-BD8F-1799-2D490026C34C}"/>
                </a:ext>
              </a:extLst>
            </p:cNvPr>
            <p:cNvSpPr txBox="1"/>
            <p:nvPr/>
          </p:nvSpPr>
          <p:spPr>
            <a:xfrm>
              <a:off x="7574689" y="3635215"/>
              <a:ext cx="977942" cy="365052"/>
            </a:xfrm>
            <a:prstGeom prst="rect">
              <a:avLst/>
            </a:prstGeom>
            <a:noFill/>
          </p:spPr>
          <p:txBody>
            <a:bodyPr wrap="none" rtlCol="0">
              <a:spAutoFit/>
            </a:bodyPr>
            <a:lstStyle/>
            <a:p>
              <a:pPr algn="ctr"/>
              <a:r>
                <a:rPr lang="fr-FR" sz="1000" b="1" dirty="0" err="1">
                  <a:solidFill>
                    <a:schemeClr val="accent5"/>
                  </a:solidFill>
                </a:rPr>
                <a:t>Secondary</a:t>
              </a:r>
              <a:endParaRPr lang="fr-FR" sz="1000" b="1" dirty="0">
                <a:solidFill>
                  <a:schemeClr val="accent5"/>
                </a:solidFill>
              </a:endParaRPr>
            </a:p>
            <a:p>
              <a:pPr algn="ctr"/>
              <a:r>
                <a:rPr lang="fr-FR" sz="1000" b="1" dirty="0">
                  <a:solidFill>
                    <a:schemeClr val="accent5"/>
                  </a:solidFill>
                </a:rPr>
                <a:t>RO</a:t>
              </a:r>
            </a:p>
          </p:txBody>
        </p:sp>
      </p:grpSp>
      <p:grpSp>
        <p:nvGrpSpPr>
          <p:cNvPr id="75" name="Groupe 74">
            <a:extLst>
              <a:ext uri="{FF2B5EF4-FFF2-40B4-BE49-F238E27FC236}">
                <a16:creationId xmlns:a16="http://schemas.microsoft.com/office/drawing/2014/main" id="{879564E8-7305-E06B-786E-FC36F34A2B24}"/>
              </a:ext>
            </a:extLst>
          </p:cNvPr>
          <p:cNvGrpSpPr/>
          <p:nvPr/>
        </p:nvGrpSpPr>
        <p:grpSpPr>
          <a:xfrm>
            <a:off x="3766268" y="2687330"/>
            <a:ext cx="921987" cy="620820"/>
            <a:chOff x="7520940" y="3552059"/>
            <a:chExt cx="1085440" cy="566423"/>
          </a:xfrm>
        </p:grpSpPr>
        <p:sp>
          <p:nvSpPr>
            <p:cNvPr id="95" name="Ellipse 94">
              <a:extLst>
                <a:ext uri="{FF2B5EF4-FFF2-40B4-BE49-F238E27FC236}">
                  <a16:creationId xmlns:a16="http://schemas.microsoft.com/office/drawing/2014/main" id="{93740F36-AA73-8E4D-38DA-BFDD16399D1C}"/>
                </a:ext>
              </a:extLst>
            </p:cNvPr>
            <p:cNvSpPr/>
            <p:nvPr/>
          </p:nvSpPr>
          <p:spPr>
            <a:xfrm>
              <a:off x="7520940" y="3552059"/>
              <a:ext cx="1085440" cy="566423"/>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6" name="ZoneTexte 95">
              <a:extLst>
                <a:ext uri="{FF2B5EF4-FFF2-40B4-BE49-F238E27FC236}">
                  <a16:creationId xmlns:a16="http://schemas.microsoft.com/office/drawing/2014/main" id="{63F2A074-744A-6956-943F-1B54FA5D625C}"/>
                </a:ext>
              </a:extLst>
            </p:cNvPr>
            <p:cNvSpPr txBox="1"/>
            <p:nvPr/>
          </p:nvSpPr>
          <p:spPr>
            <a:xfrm>
              <a:off x="7574689" y="3635215"/>
              <a:ext cx="977942" cy="365052"/>
            </a:xfrm>
            <a:prstGeom prst="rect">
              <a:avLst/>
            </a:prstGeom>
            <a:noFill/>
          </p:spPr>
          <p:txBody>
            <a:bodyPr wrap="none" rtlCol="0">
              <a:spAutoFit/>
            </a:bodyPr>
            <a:lstStyle/>
            <a:p>
              <a:pPr algn="ctr"/>
              <a:r>
                <a:rPr lang="fr-FR" sz="1000" b="1" dirty="0" err="1">
                  <a:solidFill>
                    <a:schemeClr val="accent5"/>
                  </a:solidFill>
                </a:rPr>
                <a:t>Secondary</a:t>
              </a:r>
              <a:endParaRPr lang="fr-FR" sz="1000" b="1" dirty="0">
                <a:solidFill>
                  <a:schemeClr val="accent5"/>
                </a:solidFill>
              </a:endParaRPr>
            </a:p>
            <a:p>
              <a:pPr algn="ctr"/>
              <a:r>
                <a:rPr lang="fr-FR" sz="1000" b="1" dirty="0">
                  <a:solidFill>
                    <a:schemeClr val="accent5"/>
                  </a:solidFill>
                </a:rPr>
                <a:t>RO</a:t>
              </a:r>
            </a:p>
          </p:txBody>
        </p:sp>
      </p:grpSp>
      <p:sp>
        <p:nvSpPr>
          <p:cNvPr id="76" name="Double flèche verticale 75">
            <a:extLst>
              <a:ext uri="{FF2B5EF4-FFF2-40B4-BE49-F238E27FC236}">
                <a16:creationId xmlns:a16="http://schemas.microsoft.com/office/drawing/2014/main" id="{59C572A6-8B8B-D6EF-D5A0-007AE6D4C0CE}"/>
              </a:ext>
            </a:extLst>
          </p:cNvPr>
          <p:cNvSpPr/>
          <p:nvPr/>
        </p:nvSpPr>
        <p:spPr>
          <a:xfrm>
            <a:off x="1704851" y="3298620"/>
            <a:ext cx="254977" cy="440067"/>
          </a:xfrm>
          <a:prstGeom prst="upDownArrow">
            <a:avLst/>
          </a:prstGeom>
          <a:solidFill>
            <a:srgbClr val="DD95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7" name="Double flèche verticale 76">
            <a:extLst>
              <a:ext uri="{FF2B5EF4-FFF2-40B4-BE49-F238E27FC236}">
                <a16:creationId xmlns:a16="http://schemas.microsoft.com/office/drawing/2014/main" id="{60720B62-5F59-5FBB-7223-46E1122E6761}"/>
              </a:ext>
            </a:extLst>
          </p:cNvPr>
          <p:cNvSpPr/>
          <p:nvPr/>
        </p:nvSpPr>
        <p:spPr>
          <a:xfrm>
            <a:off x="2892801" y="3308414"/>
            <a:ext cx="254977" cy="440067"/>
          </a:xfrm>
          <a:prstGeom prst="upDownArrow">
            <a:avLst/>
          </a:prstGeom>
          <a:solidFill>
            <a:srgbClr val="DD95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8" name="Double flèche verticale 77">
            <a:extLst>
              <a:ext uri="{FF2B5EF4-FFF2-40B4-BE49-F238E27FC236}">
                <a16:creationId xmlns:a16="http://schemas.microsoft.com/office/drawing/2014/main" id="{13BD5F00-0092-E289-597F-5880E3EAA243}"/>
              </a:ext>
            </a:extLst>
          </p:cNvPr>
          <p:cNvSpPr/>
          <p:nvPr/>
        </p:nvSpPr>
        <p:spPr>
          <a:xfrm>
            <a:off x="4097588" y="3309585"/>
            <a:ext cx="254977" cy="440067"/>
          </a:xfrm>
          <a:prstGeom prst="upDownArrow">
            <a:avLst/>
          </a:prstGeom>
          <a:solidFill>
            <a:srgbClr val="DD95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9" name="Forme libre 78">
            <a:extLst>
              <a:ext uri="{FF2B5EF4-FFF2-40B4-BE49-F238E27FC236}">
                <a16:creationId xmlns:a16="http://schemas.microsoft.com/office/drawing/2014/main" id="{6C8920B1-EF73-C448-1122-63A48A2246DD}"/>
              </a:ext>
            </a:extLst>
          </p:cNvPr>
          <p:cNvSpPr/>
          <p:nvPr/>
        </p:nvSpPr>
        <p:spPr>
          <a:xfrm>
            <a:off x="1862202" y="2096458"/>
            <a:ext cx="2324776" cy="651971"/>
          </a:xfrm>
          <a:custGeom>
            <a:avLst/>
            <a:gdLst>
              <a:gd name="connsiteX0" fmla="*/ 0 w 2324776"/>
              <a:gd name="connsiteY0" fmla="*/ 545266 h 651971"/>
              <a:gd name="connsiteX1" fmla="*/ 844062 w 2324776"/>
              <a:gd name="connsiteY1" fmla="*/ 142 h 651971"/>
              <a:gd name="connsiteX2" fmla="*/ 2171700 w 2324776"/>
              <a:gd name="connsiteY2" fmla="*/ 589227 h 651971"/>
              <a:gd name="connsiteX3" fmla="*/ 2242039 w 2324776"/>
              <a:gd name="connsiteY3" fmla="*/ 606812 h 651971"/>
            </a:gdLst>
            <a:ahLst/>
            <a:cxnLst>
              <a:cxn ang="0">
                <a:pos x="connsiteX0" y="connsiteY0"/>
              </a:cxn>
              <a:cxn ang="0">
                <a:pos x="connsiteX1" y="connsiteY1"/>
              </a:cxn>
              <a:cxn ang="0">
                <a:pos x="connsiteX2" y="connsiteY2"/>
              </a:cxn>
              <a:cxn ang="0">
                <a:pos x="connsiteX3" y="connsiteY3"/>
              </a:cxn>
            </a:cxnLst>
            <a:rect l="l" t="t" r="r" b="b"/>
            <a:pathLst>
              <a:path w="2324776" h="651971">
                <a:moveTo>
                  <a:pt x="0" y="545266"/>
                </a:moveTo>
                <a:cubicBezTo>
                  <a:pt x="241056" y="269040"/>
                  <a:pt x="482112" y="-7185"/>
                  <a:pt x="844062" y="142"/>
                </a:cubicBezTo>
                <a:cubicBezTo>
                  <a:pt x="1206012" y="7469"/>
                  <a:pt x="1938704" y="488115"/>
                  <a:pt x="2171700" y="589227"/>
                </a:cubicBezTo>
                <a:cubicBezTo>
                  <a:pt x="2404696" y="690339"/>
                  <a:pt x="2323367" y="648575"/>
                  <a:pt x="2242039" y="606812"/>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80" name="Connecteur en arc 79">
            <a:extLst>
              <a:ext uri="{FF2B5EF4-FFF2-40B4-BE49-F238E27FC236}">
                <a16:creationId xmlns:a16="http://schemas.microsoft.com/office/drawing/2014/main" id="{2B6C306B-51E2-72F9-A23D-6A3370D4F31F}"/>
              </a:ext>
            </a:extLst>
          </p:cNvPr>
          <p:cNvCxnSpPr>
            <a:cxnSpLocks/>
            <a:stCxn id="103" idx="7"/>
            <a:endCxn id="97" idx="0"/>
          </p:cNvCxnSpPr>
          <p:nvPr/>
        </p:nvCxnSpPr>
        <p:spPr>
          <a:xfrm rot="5400000" flipH="1" flipV="1">
            <a:off x="2502404" y="2333630"/>
            <a:ext cx="101958" cy="790147"/>
          </a:xfrm>
          <a:prstGeom prst="curvedConnector3">
            <a:avLst>
              <a:gd name="adj1" fmla="val 324210"/>
            </a:avLst>
          </a:prstGeom>
          <a:ln w="53975">
            <a:solidFill>
              <a:srgbClr val="DD9573"/>
            </a:solidFill>
            <a:tailEnd type="triangle"/>
          </a:ln>
        </p:spPr>
        <p:style>
          <a:lnRef idx="1">
            <a:schemeClr val="accent1"/>
          </a:lnRef>
          <a:fillRef idx="0">
            <a:schemeClr val="accent1"/>
          </a:fillRef>
          <a:effectRef idx="0">
            <a:schemeClr val="accent1"/>
          </a:effectRef>
          <a:fontRef idx="minor">
            <a:schemeClr val="tx1"/>
          </a:fontRef>
        </p:style>
      </p:cxnSp>
      <p:sp>
        <p:nvSpPr>
          <p:cNvPr id="81" name="ZoneTexte 80">
            <a:extLst>
              <a:ext uri="{FF2B5EF4-FFF2-40B4-BE49-F238E27FC236}">
                <a16:creationId xmlns:a16="http://schemas.microsoft.com/office/drawing/2014/main" id="{CA0C3991-45E6-EB2E-0261-E74CD3B404D0}"/>
              </a:ext>
            </a:extLst>
          </p:cNvPr>
          <p:cNvSpPr txBox="1"/>
          <p:nvPr/>
        </p:nvSpPr>
        <p:spPr>
          <a:xfrm>
            <a:off x="1470659" y="4107852"/>
            <a:ext cx="774571" cy="215444"/>
          </a:xfrm>
          <a:prstGeom prst="rect">
            <a:avLst/>
          </a:prstGeom>
          <a:noFill/>
        </p:spPr>
        <p:txBody>
          <a:bodyPr wrap="none" rtlCol="0">
            <a:spAutoFit/>
          </a:bodyPr>
          <a:lstStyle/>
          <a:p>
            <a:r>
              <a:rPr lang="fr-FR" sz="800" b="1" dirty="0"/>
              <a:t>Data &amp; Logs</a:t>
            </a:r>
          </a:p>
        </p:txBody>
      </p:sp>
      <p:sp>
        <p:nvSpPr>
          <p:cNvPr id="82" name="ZoneTexte 81">
            <a:extLst>
              <a:ext uri="{FF2B5EF4-FFF2-40B4-BE49-F238E27FC236}">
                <a16:creationId xmlns:a16="http://schemas.microsoft.com/office/drawing/2014/main" id="{030B052C-F955-2766-34E7-82FB1A4F91DC}"/>
              </a:ext>
            </a:extLst>
          </p:cNvPr>
          <p:cNvSpPr txBox="1"/>
          <p:nvPr/>
        </p:nvSpPr>
        <p:spPr>
          <a:xfrm>
            <a:off x="2622541" y="4115439"/>
            <a:ext cx="774571" cy="215444"/>
          </a:xfrm>
          <a:prstGeom prst="rect">
            <a:avLst/>
          </a:prstGeom>
          <a:noFill/>
        </p:spPr>
        <p:txBody>
          <a:bodyPr wrap="none" rtlCol="0">
            <a:spAutoFit/>
          </a:bodyPr>
          <a:lstStyle/>
          <a:p>
            <a:r>
              <a:rPr lang="fr-FR" sz="800" b="1" dirty="0"/>
              <a:t>Data &amp; Logs</a:t>
            </a:r>
          </a:p>
        </p:txBody>
      </p:sp>
      <p:sp>
        <p:nvSpPr>
          <p:cNvPr id="83" name="ZoneTexte 82">
            <a:extLst>
              <a:ext uri="{FF2B5EF4-FFF2-40B4-BE49-F238E27FC236}">
                <a16:creationId xmlns:a16="http://schemas.microsoft.com/office/drawing/2014/main" id="{0C514B43-EC24-841E-BE9C-69FFCA4435DC}"/>
              </a:ext>
            </a:extLst>
          </p:cNvPr>
          <p:cNvSpPr txBox="1"/>
          <p:nvPr/>
        </p:nvSpPr>
        <p:spPr>
          <a:xfrm>
            <a:off x="3910072" y="4105234"/>
            <a:ext cx="774571" cy="215444"/>
          </a:xfrm>
          <a:prstGeom prst="rect">
            <a:avLst/>
          </a:prstGeom>
          <a:noFill/>
        </p:spPr>
        <p:txBody>
          <a:bodyPr wrap="none" rtlCol="0">
            <a:spAutoFit/>
          </a:bodyPr>
          <a:lstStyle/>
          <a:p>
            <a:r>
              <a:rPr lang="fr-FR" sz="800" b="1" dirty="0"/>
              <a:t>Data &amp; Logs</a:t>
            </a:r>
          </a:p>
        </p:txBody>
      </p:sp>
      <p:sp>
        <p:nvSpPr>
          <p:cNvPr id="84" name="Double flèche verticale 83">
            <a:extLst>
              <a:ext uri="{FF2B5EF4-FFF2-40B4-BE49-F238E27FC236}">
                <a16:creationId xmlns:a16="http://schemas.microsoft.com/office/drawing/2014/main" id="{2572E8F1-C082-D994-2048-71C3DD792C80}"/>
              </a:ext>
            </a:extLst>
          </p:cNvPr>
          <p:cNvSpPr/>
          <p:nvPr/>
        </p:nvSpPr>
        <p:spPr>
          <a:xfrm>
            <a:off x="1720107" y="1592987"/>
            <a:ext cx="254977" cy="1132141"/>
          </a:xfrm>
          <a:prstGeom prst="upDownArrow">
            <a:avLst/>
          </a:prstGeom>
          <a:solidFill>
            <a:srgbClr val="DD95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85" name="Connecteur en arc 84">
            <a:extLst>
              <a:ext uri="{FF2B5EF4-FFF2-40B4-BE49-F238E27FC236}">
                <a16:creationId xmlns:a16="http://schemas.microsoft.com/office/drawing/2014/main" id="{66D9F5A5-4BA2-DE6B-06CE-BA3036FB1331}"/>
              </a:ext>
            </a:extLst>
          </p:cNvPr>
          <p:cNvCxnSpPr>
            <a:cxnSpLocks/>
          </p:cNvCxnSpPr>
          <p:nvPr/>
        </p:nvCxnSpPr>
        <p:spPr>
          <a:xfrm rot="5400000" flipH="1" flipV="1">
            <a:off x="2983877" y="1588961"/>
            <a:ext cx="180000" cy="2124000"/>
          </a:xfrm>
          <a:prstGeom prst="curvedConnector3">
            <a:avLst>
              <a:gd name="adj1" fmla="val 324210"/>
            </a:avLst>
          </a:prstGeom>
          <a:ln w="53975">
            <a:solidFill>
              <a:srgbClr val="DD9573"/>
            </a:solidFill>
            <a:tailEnd type="triangle"/>
          </a:ln>
        </p:spPr>
        <p:style>
          <a:lnRef idx="1">
            <a:schemeClr val="accent1"/>
          </a:lnRef>
          <a:fillRef idx="0">
            <a:schemeClr val="accent1"/>
          </a:fillRef>
          <a:effectRef idx="0">
            <a:schemeClr val="accent1"/>
          </a:effectRef>
          <a:fontRef idx="minor">
            <a:schemeClr val="tx1"/>
          </a:fontRef>
        </p:style>
      </p:cxnSp>
      <p:sp>
        <p:nvSpPr>
          <p:cNvPr id="86" name="Flèche vers le haut 85">
            <a:extLst>
              <a:ext uri="{FF2B5EF4-FFF2-40B4-BE49-F238E27FC236}">
                <a16:creationId xmlns:a16="http://schemas.microsoft.com/office/drawing/2014/main" id="{F024275B-48B2-35A1-7F9F-3C6C6C949120}"/>
              </a:ext>
            </a:extLst>
          </p:cNvPr>
          <p:cNvSpPr/>
          <p:nvPr/>
        </p:nvSpPr>
        <p:spPr>
          <a:xfrm>
            <a:off x="2882220" y="1576254"/>
            <a:ext cx="271332" cy="1102709"/>
          </a:xfrm>
          <a:prstGeom prst="up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7" name="Flèche vers le haut 86">
            <a:extLst>
              <a:ext uri="{FF2B5EF4-FFF2-40B4-BE49-F238E27FC236}">
                <a16:creationId xmlns:a16="http://schemas.microsoft.com/office/drawing/2014/main" id="{746047F8-F95E-EAB6-FF99-A92578FCE07D}"/>
              </a:ext>
            </a:extLst>
          </p:cNvPr>
          <p:cNvSpPr/>
          <p:nvPr/>
        </p:nvSpPr>
        <p:spPr>
          <a:xfrm>
            <a:off x="4088105" y="1580571"/>
            <a:ext cx="271332" cy="1102709"/>
          </a:xfrm>
          <a:prstGeom prst="up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88" name="Image 87">
            <a:extLst>
              <a:ext uri="{FF2B5EF4-FFF2-40B4-BE49-F238E27FC236}">
                <a16:creationId xmlns:a16="http://schemas.microsoft.com/office/drawing/2014/main" id="{3E04B1FF-6CB0-C860-DF3D-34A751E0D180}"/>
              </a:ext>
            </a:extLst>
          </p:cNvPr>
          <p:cNvPicPr>
            <a:picLocks noChangeAspect="1"/>
          </p:cNvPicPr>
          <p:nvPr/>
        </p:nvPicPr>
        <p:blipFill>
          <a:blip r:embed="rId2"/>
          <a:stretch>
            <a:fillRect/>
          </a:stretch>
        </p:blipFill>
        <p:spPr>
          <a:xfrm>
            <a:off x="1968899" y="3569144"/>
            <a:ext cx="950278" cy="950278"/>
          </a:xfrm>
          <a:prstGeom prst="rect">
            <a:avLst/>
          </a:prstGeom>
        </p:spPr>
      </p:pic>
      <p:pic>
        <p:nvPicPr>
          <p:cNvPr id="89" name="Image 88">
            <a:extLst>
              <a:ext uri="{FF2B5EF4-FFF2-40B4-BE49-F238E27FC236}">
                <a16:creationId xmlns:a16="http://schemas.microsoft.com/office/drawing/2014/main" id="{7DBB5A34-C27F-137F-9BC8-458724A304FF}"/>
              </a:ext>
            </a:extLst>
          </p:cNvPr>
          <p:cNvPicPr>
            <a:picLocks noChangeAspect="1"/>
          </p:cNvPicPr>
          <p:nvPr/>
        </p:nvPicPr>
        <p:blipFill>
          <a:blip r:embed="rId2"/>
          <a:stretch>
            <a:fillRect/>
          </a:stretch>
        </p:blipFill>
        <p:spPr>
          <a:xfrm>
            <a:off x="803930" y="3585573"/>
            <a:ext cx="950278" cy="950278"/>
          </a:xfrm>
          <a:prstGeom prst="rect">
            <a:avLst/>
          </a:prstGeom>
        </p:spPr>
      </p:pic>
      <p:pic>
        <p:nvPicPr>
          <p:cNvPr id="90" name="Image 89">
            <a:extLst>
              <a:ext uri="{FF2B5EF4-FFF2-40B4-BE49-F238E27FC236}">
                <a16:creationId xmlns:a16="http://schemas.microsoft.com/office/drawing/2014/main" id="{A2FDD99E-1D59-2E81-5F88-D854DBFD9A47}"/>
              </a:ext>
            </a:extLst>
          </p:cNvPr>
          <p:cNvPicPr>
            <a:picLocks noChangeAspect="1"/>
          </p:cNvPicPr>
          <p:nvPr/>
        </p:nvPicPr>
        <p:blipFill>
          <a:blip r:embed="rId2"/>
          <a:stretch>
            <a:fillRect/>
          </a:stretch>
        </p:blipFill>
        <p:spPr>
          <a:xfrm>
            <a:off x="3193984" y="3564431"/>
            <a:ext cx="950278" cy="950278"/>
          </a:xfrm>
          <a:prstGeom prst="rect">
            <a:avLst/>
          </a:prstGeom>
        </p:spPr>
      </p:pic>
      <p:sp>
        <p:nvSpPr>
          <p:cNvPr id="91" name="ZoneTexte 90">
            <a:extLst>
              <a:ext uri="{FF2B5EF4-FFF2-40B4-BE49-F238E27FC236}">
                <a16:creationId xmlns:a16="http://schemas.microsoft.com/office/drawing/2014/main" id="{FB625879-CF87-4026-3720-C4871D7CE002}"/>
              </a:ext>
            </a:extLst>
          </p:cNvPr>
          <p:cNvSpPr txBox="1"/>
          <p:nvPr/>
        </p:nvSpPr>
        <p:spPr>
          <a:xfrm>
            <a:off x="1322586" y="1769714"/>
            <a:ext cx="473206" cy="307777"/>
          </a:xfrm>
          <a:prstGeom prst="rect">
            <a:avLst/>
          </a:prstGeom>
          <a:noFill/>
        </p:spPr>
        <p:txBody>
          <a:bodyPr wrap="none" rtlCol="0">
            <a:spAutoFit/>
          </a:bodyPr>
          <a:lstStyle/>
          <a:p>
            <a:r>
              <a:rPr lang="fr-FR" sz="1400" b="1" dirty="0"/>
              <a:t>RW</a:t>
            </a:r>
          </a:p>
        </p:txBody>
      </p:sp>
      <p:sp>
        <p:nvSpPr>
          <p:cNvPr id="92" name="ZoneTexte 91">
            <a:extLst>
              <a:ext uri="{FF2B5EF4-FFF2-40B4-BE49-F238E27FC236}">
                <a16:creationId xmlns:a16="http://schemas.microsoft.com/office/drawing/2014/main" id="{90EB66D5-8842-EDAB-C2DD-5E38B2946377}"/>
              </a:ext>
            </a:extLst>
          </p:cNvPr>
          <p:cNvSpPr txBox="1"/>
          <p:nvPr/>
        </p:nvSpPr>
        <p:spPr>
          <a:xfrm>
            <a:off x="2493742" y="1766864"/>
            <a:ext cx="441146" cy="307777"/>
          </a:xfrm>
          <a:prstGeom prst="rect">
            <a:avLst/>
          </a:prstGeom>
          <a:noFill/>
        </p:spPr>
        <p:txBody>
          <a:bodyPr wrap="none" rtlCol="0">
            <a:spAutoFit/>
          </a:bodyPr>
          <a:lstStyle/>
          <a:p>
            <a:r>
              <a:rPr lang="fr-FR" sz="1400" b="1" dirty="0"/>
              <a:t>RO</a:t>
            </a:r>
          </a:p>
        </p:txBody>
      </p:sp>
      <p:sp>
        <p:nvSpPr>
          <p:cNvPr id="93" name="ZoneTexte 92">
            <a:extLst>
              <a:ext uri="{FF2B5EF4-FFF2-40B4-BE49-F238E27FC236}">
                <a16:creationId xmlns:a16="http://schemas.microsoft.com/office/drawing/2014/main" id="{ED5F8148-1C68-66FC-816F-304BAB90E534}"/>
              </a:ext>
            </a:extLst>
          </p:cNvPr>
          <p:cNvSpPr txBox="1"/>
          <p:nvPr/>
        </p:nvSpPr>
        <p:spPr>
          <a:xfrm>
            <a:off x="3664898" y="1764014"/>
            <a:ext cx="441146" cy="307777"/>
          </a:xfrm>
          <a:prstGeom prst="rect">
            <a:avLst/>
          </a:prstGeom>
          <a:noFill/>
        </p:spPr>
        <p:txBody>
          <a:bodyPr wrap="none" rtlCol="0">
            <a:spAutoFit/>
          </a:bodyPr>
          <a:lstStyle/>
          <a:p>
            <a:r>
              <a:rPr lang="fr-FR" sz="1400" b="1" dirty="0"/>
              <a:t>RO</a:t>
            </a:r>
          </a:p>
        </p:txBody>
      </p:sp>
      <p:pic>
        <p:nvPicPr>
          <p:cNvPr id="94" name="Image 93">
            <a:extLst>
              <a:ext uri="{FF2B5EF4-FFF2-40B4-BE49-F238E27FC236}">
                <a16:creationId xmlns:a16="http://schemas.microsoft.com/office/drawing/2014/main" id="{563139C3-CAE7-2AAD-713D-0ED50AC79AFD}"/>
              </a:ext>
            </a:extLst>
          </p:cNvPr>
          <p:cNvPicPr>
            <a:picLocks noChangeAspect="1"/>
          </p:cNvPicPr>
          <p:nvPr/>
        </p:nvPicPr>
        <p:blipFill>
          <a:blip r:embed="rId3"/>
          <a:stretch>
            <a:fillRect/>
          </a:stretch>
        </p:blipFill>
        <p:spPr>
          <a:xfrm>
            <a:off x="425156" y="1318506"/>
            <a:ext cx="939800" cy="927100"/>
          </a:xfrm>
          <a:prstGeom prst="rect">
            <a:avLst/>
          </a:prstGeom>
        </p:spPr>
      </p:pic>
      <p:sp>
        <p:nvSpPr>
          <p:cNvPr id="106" name="Cylinder 5">
            <a:extLst>
              <a:ext uri="{FF2B5EF4-FFF2-40B4-BE49-F238E27FC236}">
                <a16:creationId xmlns:a16="http://schemas.microsoft.com/office/drawing/2014/main" id="{FDBE957A-53AE-0CF9-814C-07737DA1E9B7}"/>
              </a:ext>
            </a:extLst>
          </p:cNvPr>
          <p:cNvSpPr/>
          <p:nvPr/>
        </p:nvSpPr>
        <p:spPr>
          <a:xfrm>
            <a:off x="7992756" y="3752330"/>
            <a:ext cx="723362" cy="749321"/>
          </a:xfrm>
          <a:prstGeom prst="can">
            <a:avLst/>
          </a:prstGeom>
          <a:ln>
            <a:prstDash val="dash"/>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it-IT" sz="800" dirty="0">
                <a:solidFill>
                  <a:schemeClr val="tx1"/>
                </a:solidFill>
              </a:rPr>
              <a:t>S</a:t>
            </a:r>
            <a:endParaRPr lang="en-US" sz="800" dirty="0">
              <a:solidFill>
                <a:schemeClr val="tx1"/>
              </a:solidFill>
            </a:endParaRPr>
          </a:p>
        </p:txBody>
      </p:sp>
      <p:sp>
        <p:nvSpPr>
          <p:cNvPr id="107" name="Flèche vers le haut 106">
            <a:extLst>
              <a:ext uri="{FF2B5EF4-FFF2-40B4-BE49-F238E27FC236}">
                <a16:creationId xmlns:a16="http://schemas.microsoft.com/office/drawing/2014/main" id="{0DAE35E1-D228-CE0A-B2A1-5F540165FB03}"/>
              </a:ext>
            </a:extLst>
          </p:cNvPr>
          <p:cNvSpPr/>
          <p:nvPr/>
        </p:nvSpPr>
        <p:spPr>
          <a:xfrm>
            <a:off x="8196835" y="1694251"/>
            <a:ext cx="271332" cy="1102709"/>
          </a:xfrm>
          <a:prstGeom prst="up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08" name="Connecteur en arc 107">
            <a:extLst>
              <a:ext uri="{FF2B5EF4-FFF2-40B4-BE49-F238E27FC236}">
                <a16:creationId xmlns:a16="http://schemas.microsoft.com/office/drawing/2014/main" id="{7A0F4CDD-E659-573C-1FA3-9DD608ABC7FD}"/>
              </a:ext>
            </a:extLst>
          </p:cNvPr>
          <p:cNvCxnSpPr>
            <a:cxnSpLocks/>
          </p:cNvCxnSpPr>
          <p:nvPr/>
        </p:nvCxnSpPr>
        <p:spPr>
          <a:xfrm rot="5400000" flipH="1" flipV="1">
            <a:off x="4727242" y="-620362"/>
            <a:ext cx="246888" cy="6547104"/>
          </a:xfrm>
          <a:prstGeom prst="curvedConnector3">
            <a:avLst>
              <a:gd name="adj1" fmla="val 324210"/>
            </a:avLst>
          </a:prstGeom>
          <a:ln w="53975">
            <a:solidFill>
              <a:srgbClr val="DD9573"/>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Connecteur droit 112">
            <a:extLst>
              <a:ext uri="{FF2B5EF4-FFF2-40B4-BE49-F238E27FC236}">
                <a16:creationId xmlns:a16="http://schemas.microsoft.com/office/drawing/2014/main" id="{02611E2A-E244-A538-1A21-17270FD0255E}"/>
              </a:ext>
            </a:extLst>
          </p:cNvPr>
          <p:cNvCxnSpPr>
            <a:cxnSpLocks/>
            <a:stCxn id="42" idx="3"/>
          </p:cNvCxnSpPr>
          <p:nvPr/>
        </p:nvCxnSpPr>
        <p:spPr>
          <a:xfrm flipV="1">
            <a:off x="5584257" y="3013743"/>
            <a:ext cx="1769936" cy="1"/>
          </a:xfrm>
          <a:prstGeom prst="line">
            <a:avLst/>
          </a:prstGeom>
          <a:ln w="57150">
            <a:solidFill>
              <a:srgbClr val="00B0F0"/>
            </a:solidFill>
          </a:ln>
        </p:spPr>
        <p:style>
          <a:lnRef idx="1">
            <a:schemeClr val="accent1"/>
          </a:lnRef>
          <a:fillRef idx="0">
            <a:schemeClr val="accent1"/>
          </a:fillRef>
          <a:effectRef idx="0">
            <a:schemeClr val="accent1"/>
          </a:effectRef>
          <a:fontRef idx="minor">
            <a:schemeClr val="tx1"/>
          </a:fontRef>
        </p:style>
      </p:cxnSp>
      <p:sp>
        <p:nvSpPr>
          <p:cNvPr id="117" name="ZoneTexte 116">
            <a:extLst>
              <a:ext uri="{FF2B5EF4-FFF2-40B4-BE49-F238E27FC236}">
                <a16:creationId xmlns:a16="http://schemas.microsoft.com/office/drawing/2014/main" id="{6FD0D31D-2CC7-3A3C-00CA-3672040E58D7}"/>
              </a:ext>
            </a:extLst>
          </p:cNvPr>
          <p:cNvSpPr txBox="1"/>
          <p:nvPr/>
        </p:nvSpPr>
        <p:spPr>
          <a:xfrm>
            <a:off x="5728356" y="2586398"/>
            <a:ext cx="1406026" cy="338554"/>
          </a:xfrm>
          <a:prstGeom prst="rect">
            <a:avLst/>
          </a:prstGeom>
          <a:noFill/>
        </p:spPr>
        <p:txBody>
          <a:bodyPr wrap="none" rtlCol="0">
            <a:spAutoFit/>
          </a:bodyPr>
          <a:lstStyle/>
          <a:p>
            <a:r>
              <a:rPr lang="fr-FR" sz="1600" dirty="0"/>
              <a:t>Fast Network</a:t>
            </a:r>
          </a:p>
        </p:txBody>
      </p:sp>
    </p:spTree>
    <p:extLst>
      <p:ext uri="{BB962C8B-B14F-4D97-AF65-F5344CB8AC3E}">
        <p14:creationId xmlns:p14="http://schemas.microsoft.com/office/powerpoint/2010/main" val="1757165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4C71CB-EDD7-8837-1737-346F956F7855}"/>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8FCC278-33EB-C33D-9CBE-721077EE408B}"/>
              </a:ext>
            </a:extLst>
          </p:cNvPr>
          <p:cNvSpPr>
            <a:spLocks noGrp="1"/>
          </p:cNvSpPr>
          <p:nvPr>
            <p:ph type="sldNum" sz="quarter" idx="12"/>
          </p:nvPr>
        </p:nvSpPr>
        <p:spPr>
          <a:xfrm>
            <a:off x="762000" y="6423660"/>
            <a:ext cx="365760" cy="365760"/>
          </a:xfrm>
        </p:spPr>
        <p:txBody>
          <a:bodyPr/>
          <a:lstStyle/>
          <a:p>
            <a:fld id="{345D60D9-5372-5F40-9443-0F9AE5BDC3C8}" type="slidenum">
              <a:rPr lang="en-US" smtClean="0"/>
              <a:pPr/>
              <a:t>27</a:t>
            </a:fld>
            <a:endParaRPr lang="en-US" dirty="0"/>
          </a:p>
        </p:txBody>
      </p:sp>
      <p:sp>
        <p:nvSpPr>
          <p:cNvPr id="3" name="Footer Placeholder 2">
            <a:extLst>
              <a:ext uri="{FF2B5EF4-FFF2-40B4-BE49-F238E27FC236}">
                <a16:creationId xmlns:a16="http://schemas.microsoft.com/office/drawing/2014/main" id="{FF9CE677-02FD-BB28-41B0-652101306EF6}"/>
              </a:ext>
            </a:extLst>
          </p:cNvPr>
          <p:cNvSpPr>
            <a:spLocks noGrp="1"/>
          </p:cNvSpPr>
          <p:nvPr>
            <p:ph type="ftr" sz="quarter" idx="11"/>
          </p:nvPr>
        </p:nvSpPr>
        <p:spPr>
          <a:xfrm>
            <a:off x="1127759" y="6423978"/>
            <a:ext cx="5745379" cy="365125"/>
          </a:xfrm>
        </p:spPr>
        <p:txBody>
          <a:bodyPr/>
          <a:lstStyle/>
          <a:p>
            <a:r>
              <a:rPr lang="en-US" dirty="0"/>
              <a:t>Copyright © 2025 Oracle </a:t>
            </a:r>
          </a:p>
        </p:txBody>
      </p:sp>
      <p:sp>
        <p:nvSpPr>
          <p:cNvPr id="63" name="Title 1">
            <a:extLst>
              <a:ext uri="{FF2B5EF4-FFF2-40B4-BE49-F238E27FC236}">
                <a16:creationId xmlns:a16="http://schemas.microsoft.com/office/drawing/2014/main" id="{B2BD74D2-D89C-D672-1CE6-86C4F257CB97}"/>
              </a:ext>
            </a:extLst>
          </p:cNvPr>
          <p:cNvSpPr txBox="1">
            <a:spLocks/>
          </p:cNvSpPr>
          <p:nvPr/>
        </p:nvSpPr>
        <p:spPr>
          <a:xfrm>
            <a:off x="425156" y="218220"/>
            <a:ext cx="10671048" cy="822960"/>
          </a:xfrm>
          <a:prstGeom prst="rect">
            <a:avLst/>
          </a:prstGeom>
        </p:spPr>
        <p:txBody>
          <a:bodyPr/>
          <a:lstStyle>
            <a:lvl1pPr algn="l" defTabSz="914400" rtl="0" eaLnBrk="1" latinLnBrk="0" hangingPunct="1">
              <a:lnSpc>
                <a:spcPct val="95000"/>
              </a:lnSpc>
              <a:spcBef>
                <a:spcPct val="0"/>
              </a:spcBef>
              <a:buNone/>
              <a:defRPr lang="en-US" sz="2400" b="1" i="0" kern="1200" baseline="0" dirty="0">
                <a:solidFill>
                  <a:schemeClr val="tx1"/>
                </a:solidFill>
                <a:latin typeface="+mn-lt"/>
                <a:ea typeface="+mn-ea"/>
                <a:cs typeface="+mj-cs"/>
              </a:defRPr>
            </a:lvl1pPr>
          </a:lstStyle>
          <a:p>
            <a:r>
              <a:rPr lang="en-US" dirty="0" err="1"/>
              <a:t>InnoDB</a:t>
            </a:r>
            <a:r>
              <a:rPr lang="en-US" dirty="0"/>
              <a:t> Cluster</a:t>
            </a:r>
            <a:endParaRPr lang="fr-CH" dirty="0"/>
          </a:p>
        </p:txBody>
      </p:sp>
      <p:sp>
        <p:nvSpPr>
          <p:cNvPr id="4" name="Text Placeholder 2">
            <a:extLst>
              <a:ext uri="{FF2B5EF4-FFF2-40B4-BE49-F238E27FC236}">
                <a16:creationId xmlns:a16="http://schemas.microsoft.com/office/drawing/2014/main" id="{FED49EF8-46A1-556F-E635-612CB269B27D}"/>
              </a:ext>
            </a:extLst>
          </p:cNvPr>
          <p:cNvSpPr txBox="1">
            <a:spLocks/>
          </p:cNvSpPr>
          <p:nvPr/>
        </p:nvSpPr>
        <p:spPr>
          <a:xfrm>
            <a:off x="556260" y="749508"/>
            <a:ext cx="10671048" cy="330540"/>
          </a:xfrm>
          <a:prstGeom prst="rect">
            <a:avLst/>
          </a:prstGeom>
        </p:spPr>
        <p:txBody>
          <a:bodyPr vert="horz" lIns="0" tIns="0" rIns="0" bIns="0" rtlCol="0" anchor="ctr"/>
          <a:lstStyle>
            <a:defPPr>
              <a:defRPr lang="en-US"/>
            </a:defPPr>
            <a:lvl1pPr marL="0" algn="l" defTabSz="914400" rtl="0" eaLnBrk="1" latinLnBrk="0" hangingPunct="1">
              <a:defRPr sz="900" kern="1200">
                <a:solidFill>
                  <a:srgbClr val="8B858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t>Topologies : </a:t>
            </a:r>
            <a:r>
              <a:rPr lang="en-US" sz="2000" dirty="0" err="1"/>
              <a:t>ClusterSet</a:t>
            </a:r>
            <a:endParaRPr lang="en-US" sz="2000" dirty="0"/>
          </a:p>
        </p:txBody>
      </p:sp>
      <p:grpSp>
        <p:nvGrpSpPr>
          <p:cNvPr id="98" name="Groupe 97">
            <a:extLst>
              <a:ext uri="{FF2B5EF4-FFF2-40B4-BE49-F238E27FC236}">
                <a16:creationId xmlns:a16="http://schemas.microsoft.com/office/drawing/2014/main" id="{3E4ABF57-A8D8-67BD-C724-9FE3A97B8801}"/>
              </a:ext>
            </a:extLst>
          </p:cNvPr>
          <p:cNvGrpSpPr/>
          <p:nvPr/>
        </p:nvGrpSpPr>
        <p:grpSpPr>
          <a:xfrm>
            <a:off x="458397" y="1349848"/>
            <a:ext cx="3183930" cy="4579419"/>
            <a:chOff x="458397" y="1349848"/>
            <a:chExt cx="3183930" cy="4579419"/>
          </a:xfrm>
        </p:grpSpPr>
        <p:sp>
          <p:nvSpPr>
            <p:cNvPr id="8" name="Rectangle : coins arrondis 7">
              <a:extLst>
                <a:ext uri="{FF2B5EF4-FFF2-40B4-BE49-F238E27FC236}">
                  <a16:creationId xmlns:a16="http://schemas.microsoft.com/office/drawing/2014/main" id="{8FD30ADC-01E3-07AE-EEF8-13D61C44F10C}"/>
                </a:ext>
              </a:extLst>
            </p:cNvPr>
            <p:cNvSpPr/>
            <p:nvPr/>
          </p:nvSpPr>
          <p:spPr>
            <a:xfrm>
              <a:off x="458397" y="1432111"/>
              <a:ext cx="3183930" cy="4497156"/>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36" name="Groupe 35">
              <a:extLst>
                <a:ext uri="{FF2B5EF4-FFF2-40B4-BE49-F238E27FC236}">
                  <a16:creationId xmlns:a16="http://schemas.microsoft.com/office/drawing/2014/main" id="{F425358A-6EA2-6822-251A-0B77908CFB4F}"/>
                </a:ext>
              </a:extLst>
            </p:cNvPr>
            <p:cNvGrpSpPr/>
            <p:nvPr/>
          </p:nvGrpSpPr>
          <p:grpSpPr>
            <a:xfrm>
              <a:off x="528758" y="3641995"/>
              <a:ext cx="3043207" cy="2206420"/>
              <a:chOff x="229732" y="3990771"/>
              <a:chExt cx="3043207" cy="2206420"/>
            </a:xfrm>
          </p:grpSpPr>
          <p:sp>
            <p:nvSpPr>
              <p:cNvPr id="34" name="Ellipse 33">
                <a:extLst>
                  <a:ext uri="{FF2B5EF4-FFF2-40B4-BE49-F238E27FC236}">
                    <a16:creationId xmlns:a16="http://schemas.microsoft.com/office/drawing/2014/main" id="{8CC26C01-393A-5C49-8ED6-BA6C30B969E6}"/>
                  </a:ext>
                </a:extLst>
              </p:cNvPr>
              <p:cNvSpPr/>
              <p:nvPr/>
            </p:nvSpPr>
            <p:spPr>
              <a:xfrm>
                <a:off x="1196642" y="4557896"/>
                <a:ext cx="1129282" cy="1215817"/>
              </a:xfrm>
              <a:prstGeom prst="ellipse">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9" name="Groupe 8">
                <a:extLst>
                  <a:ext uri="{FF2B5EF4-FFF2-40B4-BE49-F238E27FC236}">
                    <a16:creationId xmlns:a16="http://schemas.microsoft.com/office/drawing/2014/main" id="{EEB5F0F2-9E0C-2DED-3AD0-735A5FDD4B3C}"/>
                  </a:ext>
                </a:extLst>
              </p:cNvPr>
              <p:cNvGrpSpPr/>
              <p:nvPr/>
            </p:nvGrpSpPr>
            <p:grpSpPr>
              <a:xfrm>
                <a:off x="706810" y="4796576"/>
                <a:ext cx="529590" cy="569217"/>
                <a:chOff x="6920579" y="5609277"/>
                <a:chExt cx="703638" cy="786566"/>
              </a:xfrm>
            </p:grpSpPr>
            <p:sp>
              <p:nvSpPr>
                <p:cNvPr id="11" name="Cylinder 5">
                  <a:extLst>
                    <a:ext uri="{FF2B5EF4-FFF2-40B4-BE49-F238E27FC236}">
                      <a16:creationId xmlns:a16="http://schemas.microsoft.com/office/drawing/2014/main" id="{D121B01F-A800-299E-60DF-7BEC0468836A}"/>
                    </a:ext>
                  </a:extLst>
                </p:cNvPr>
                <p:cNvSpPr/>
                <p:nvPr/>
              </p:nvSpPr>
              <p:spPr>
                <a:xfrm>
                  <a:off x="7172402" y="5852133"/>
                  <a:ext cx="451815" cy="543710"/>
                </a:xfrm>
                <a:prstGeom prst="can">
                  <a:avLst/>
                </a:prstGeom>
                <a:ln>
                  <a:prstDash val="dash"/>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800" dirty="0">
                    <a:solidFill>
                      <a:schemeClr val="tx1"/>
                    </a:solidFill>
                  </a:endParaRPr>
                </a:p>
              </p:txBody>
            </p:sp>
            <p:pic>
              <p:nvPicPr>
                <p:cNvPr id="12" name="Image 11">
                  <a:extLst>
                    <a:ext uri="{FF2B5EF4-FFF2-40B4-BE49-F238E27FC236}">
                      <a16:creationId xmlns:a16="http://schemas.microsoft.com/office/drawing/2014/main" id="{33B86EFC-4BB8-A18D-27FE-F287B27E1A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20579" y="5609277"/>
                  <a:ext cx="571004" cy="571004"/>
                </a:xfrm>
                <a:prstGeom prst="rect">
                  <a:avLst/>
                </a:prstGeom>
              </p:spPr>
            </p:pic>
          </p:grpSp>
          <p:grpSp>
            <p:nvGrpSpPr>
              <p:cNvPr id="19" name="Groupe 18">
                <a:extLst>
                  <a:ext uri="{FF2B5EF4-FFF2-40B4-BE49-F238E27FC236}">
                    <a16:creationId xmlns:a16="http://schemas.microsoft.com/office/drawing/2014/main" id="{A48A314C-72A0-8825-D75E-E72E20B0D0C7}"/>
                  </a:ext>
                </a:extLst>
              </p:cNvPr>
              <p:cNvGrpSpPr/>
              <p:nvPr/>
            </p:nvGrpSpPr>
            <p:grpSpPr>
              <a:xfrm>
                <a:off x="1363656" y="4170939"/>
                <a:ext cx="529590" cy="569217"/>
                <a:chOff x="6920579" y="5609277"/>
                <a:chExt cx="703638" cy="786566"/>
              </a:xfrm>
            </p:grpSpPr>
            <p:sp>
              <p:nvSpPr>
                <p:cNvPr id="20" name="Cylinder 5">
                  <a:extLst>
                    <a:ext uri="{FF2B5EF4-FFF2-40B4-BE49-F238E27FC236}">
                      <a16:creationId xmlns:a16="http://schemas.microsoft.com/office/drawing/2014/main" id="{B9E11F36-B123-8D85-D61C-80C0997CF64E}"/>
                    </a:ext>
                  </a:extLst>
                </p:cNvPr>
                <p:cNvSpPr/>
                <p:nvPr/>
              </p:nvSpPr>
              <p:spPr>
                <a:xfrm>
                  <a:off x="7172402" y="5852133"/>
                  <a:ext cx="451815" cy="543710"/>
                </a:xfrm>
                <a:prstGeom prst="can">
                  <a:avLst/>
                </a:prstGeom>
                <a:ln>
                  <a:prstDash val="dash"/>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800" dirty="0">
                    <a:solidFill>
                      <a:schemeClr val="tx1"/>
                    </a:solidFill>
                  </a:endParaRPr>
                </a:p>
              </p:txBody>
            </p:sp>
            <p:pic>
              <p:nvPicPr>
                <p:cNvPr id="21" name="Image 20">
                  <a:extLst>
                    <a:ext uri="{FF2B5EF4-FFF2-40B4-BE49-F238E27FC236}">
                      <a16:creationId xmlns:a16="http://schemas.microsoft.com/office/drawing/2014/main" id="{631DFEF6-03CB-D77A-F160-4273839E8D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20579" y="5609277"/>
                  <a:ext cx="571004" cy="571004"/>
                </a:xfrm>
                <a:prstGeom prst="rect">
                  <a:avLst/>
                </a:prstGeom>
              </p:spPr>
            </p:pic>
          </p:grpSp>
          <p:grpSp>
            <p:nvGrpSpPr>
              <p:cNvPr id="22" name="Groupe 21">
                <a:extLst>
                  <a:ext uri="{FF2B5EF4-FFF2-40B4-BE49-F238E27FC236}">
                    <a16:creationId xmlns:a16="http://schemas.microsoft.com/office/drawing/2014/main" id="{CE8F7B8C-C28D-FF68-9EC0-EC348C92F62D}"/>
                  </a:ext>
                </a:extLst>
              </p:cNvPr>
              <p:cNvGrpSpPr/>
              <p:nvPr/>
            </p:nvGrpSpPr>
            <p:grpSpPr>
              <a:xfrm>
                <a:off x="1954461" y="4812598"/>
                <a:ext cx="529590" cy="569217"/>
                <a:chOff x="6920579" y="5609277"/>
                <a:chExt cx="703638" cy="786566"/>
              </a:xfrm>
            </p:grpSpPr>
            <p:sp>
              <p:nvSpPr>
                <p:cNvPr id="23" name="Cylinder 5">
                  <a:extLst>
                    <a:ext uri="{FF2B5EF4-FFF2-40B4-BE49-F238E27FC236}">
                      <a16:creationId xmlns:a16="http://schemas.microsoft.com/office/drawing/2014/main" id="{3A0BF73A-76C9-968B-CAAF-69D489633804}"/>
                    </a:ext>
                  </a:extLst>
                </p:cNvPr>
                <p:cNvSpPr/>
                <p:nvPr/>
              </p:nvSpPr>
              <p:spPr>
                <a:xfrm>
                  <a:off x="7172402" y="5852133"/>
                  <a:ext cx="451815" cy="543710"/>
                </a:xfrm>
                <a:prstGeom prst="can">
                  <a:avLst/>
                </a:prstGeom>
                <a:ln>
                  <a:prstDash val="dash"/>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800" dirty="0">
                    <a:solidFill>
                      <a:schemeClr val="tx1"/>
                    </a:solidFill>
                  </a:endParaRPr>
                </a:p>
              </p:txBody>
            </p:sp>
            <p:pic>
              <p:nvPicPr>
                <p:cNvPr id="26" name="Image 25">
                  <a:extLst>
                    <a:ext uri="{FF2B5EF4-FFF2-40B4-BE49-F238E27FC236}">
                      <a16:creationId xmlns:a16="http://schemas.microsoft.com/office/drawing/2014/main" id="{397392C1-0ED7-216F-8CCE-3F6C42ED5A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20579" y="5609277"/>
                  <a:ext cx="571004" cy="571004"/>
                </a:xfrm>
                <a:prstGeom prst="rect">
                  <a:avLst/>
                </a:prstGeom>
              </p:spPr>
            </p:pic>
          </p:grpSp>
          <p:sp>
            <p:nvSpPr>
              <p:cNvPr id="27" name="ZoneTexte 26">
                <a:extLst>
                  <a:ext uri="{FF2B5EF4-FFF2-40B4-BE49-F238E27FC236}">
                    <a16:creationId xmlns:a16="http://schemas.microsoft.com/office/drawing/2014/main" id="{1E1ADDD2-311E-FDDD-6AD9-E86D199B46F1}"/>
                  </a:ext>
                </a:extLst>
              </p:cNvPr>
              <p:cNvSpPr txBox="1"/>
              <p:nvPr/>
            </p:nvSpPr>
            <p:spPr>
              <a:xfrm>
                <a:off x="1556290" y="3990771"/>
                <a:ext cx="769634" cy="276999"/>
              </a:xfrm>
              <a:prstGeom prst="rect">
                <a:avLst/>
              </a:prstGeom>
              <a:noFill/>
            </p:spPr>
            <p:txBody>
              <a:bodyPr wrap="none" rtlCol="0">
                <a:spAutoFit/>
              </a:bodyPr>
              <a:lstStyle/>
              <a:p>
                <a:r>
                  <a:rPr lang="fr-FR" sz="1200" b="1" dirty="0" err="1"/>
                  <a:t>Primary</a:t>
                </a:r>
                <a:endParaRPr lang="fr-FR" sz="1200" b="1" dirty="0"/>
              </a:p>
            </p:txBody>
          </p:sp>
          <p:sp>
            <p:nvSpPr>
              <p:cNvPr id="28" name="ZoneTexte 27">
                <a:extLst>
                  <a:ext uri="{FF2B5EF4-FFF2-40B4-BE49-F238E27FC236}">
                    <a16:creationId xmlns:a16="http://schemas.microsoft.com/office/drawing/2014/main" id="{8F109A66-4E1A-D0B6-0C7A-A4B8948516CE}"/>
                  </a:ext>
                </a:extLst>
              </p:cNvPr>
              <p:cNvSpPr txBox="1"/>
              <p:nvPr/>
            </p:nvSpPr>
            <p:spPr>
              <a:xfrm>
                <a:off x="2314022" y="4688488"/>
                <a:ext cx="958917" cy="276999"/>
              </a:xfrm>
              <a:prstGeom prst="rect">
                <a:avLst/>
              </a:prstGeom>
              <a:noFill/>
            </p:spPr>
            <p:txBody>
              <a:bodyPr wrap="none" rtlCol="0">
                <a:spAutoFit/>
              </a:bodyPr>
              <a:lstStyle/>
              <a:p>
                <a:r>
                  <a:rPr lang="fr-FR" sz="1200" b="1" dirty="0" err="1"/>
                  <a:t>Secondary</a:t>
                </a:r>
                <a:endParaRPr lang="fr-FR" sz="1200" b="1" dirty="0"/>
              </a:p>
            </p:txBody>
          </p:sp>
          <p:sp>
            <p:nvSpPr>
              <p:cNvPr id="29" name="ZoneTexte 28">
                <a:extLst>
                  <a:ext uri="{FF2B5EF4-FFF2-40B4-BE49-F238E27FC236}">
                    <a16:creationId xmlns:a16="http://schemas.microsoft.com/office/drawing/2014/main" id="{BFE13ECD-642D-B5A9-A4EE-C08C1ABFC44C}"/>
                  </a:ext>
                </a:extLst>
              </p:cNvPr>
              <p:cNvSpPr txBox="1"/>
              <p:nvPr/>
            </p:nvSpPr>
            <p:spPr>
              <a:xfrm>
                <a:off x="229732" y="5381815"/>
                <a:ext cx="960391" cy="276999"/>
              </a:xfrm>
              <a:prstGeom prst="rect">
                <a:avLst/>
              </a:prstGeom>
              <a:noFill/>
            </p:spPr>
            <p:txBody>
              <a:bodyPr wrap="none" rtlCol="0">
                <a:spAutoFit/>
              </a:bodyPr>
              <a:lstStyle/>
              <a:p>
                <a:r>
                  <a:rPr lang="fr-FR" sz="1200" b="1" dirty="0" err="1"/>
                  <a:t>Secondary</a:t>
                </a:r>
                <a:endParaRPr lang="fr-FR" sz="1200" b="1" dirty="0"/>
              </a:p>
            </p:txBody>
          </p:sp>
          <p:sp>
            <p:nvSpPr>
              <p:cNvPr id="30" name="ZoneTexte 29">
                <a:extLst>
                  <a:ext uri="{FF2B5EF4-FFF2-40B4-BE49-F238E27FC236}">
                    <a16:creationId xmlns:a16="http://schemas.microsoft.com/office/drawing/2014/main" id="{30CFEDF9-0D6B-EC4E-BB8C-20D6CCCE6F34}"/>
                  </a:ext>
                </a:extLst>
              </p:cNvPr>
              <p:cNvSpPr txBox="1"/>
              <p:nvPr/>
            </p:nvSpPr>
            <p:spPr>
              <a:xfrm>
                <a:off x="1379656" y="4915904"/>
                <a:ext cx="691215" cy="577081"/>
              </a:xfrm>
              <a:prstGeom prst="rect">
                <a:avLst/>
              </a:prstGeom>
              <a:noFill/>
            </p:spPr>
            <p:txBody>
              <a:bodyPr wrap="none" rtlCol="0">
                <a:spAutoFit/>
              </a:bodyPr>
              <a:lstStyle/>
              <a:p>
                <a:pPr algn="ctr"/>
                <a:r>
                  <a:rPr lang="fr-FR" sz="1050" b="1" dirty="0"/>
                  <a:t>MySQL</a:t>
                </a:r>
              </a:p>
              <a:p>
                <a:pPr algn="ctr"/>
                <a:r>
                  <a:rPr lang="fr-FR" sz="1050" b="1" dirty="0" err="1"/>
                  <a:t>InnoDB</a:t>
                </a:r>
                <a:r>
                  <a:rPr lang="fr-FR" sz="1050" b="1" dirty="0">
                    <a:solidFill>
                      <a:srgbClr val="67605B"/>
                    </a:solidFill>
                  </a:rPr>
                  <a:t> </a:t>
                </a:r>
              </a:p>
              <a:p>
                <a:pPr algn="ctr"/>
                <a:r>
                  <a:rPr lang="fr-FR" sz="1050" b="1" dirty="0"/>
                  <a:t>Cluster</a:t>
                </a:r>
              </a:p>
            </p:txBody>
          </p:sp>
          <p:sp>
            <p:nvSpPr>
              <p:cNvPr id="35" name="ZoneTexte 34">
                <a:extLst>
                  <a:ext uri="{FF2B5EF4-FFF2-40B4-BE49-F238E27FC236}">
                    <a16:creationId xmlns:a16="http://schemas.microsoft.com/office/drawing/2014/main" id="{10A07F6A-AE58-567E-BC01-2452F045477C}"/>
                  </a:ext>
                </a:extLst>
              </p:cNvPr>
              <p:cNvSpPr txBox="1"/>
              <p:nvPr/>
            </p:nvSpPr>
            <p:spPr>
              <a:xfrm>
                <a:off x="1355105" y="5920192"/>
                <a:ext cx="820866" cy="276999"/>
              </a:xfrm>
              <a:prstGeom prst="rect">
                <a:avLst/>
              </a:prstGeom>
              <a:noFill/>
            </p:spPr>
            <p:txBody>
              <a:bodyPr wrap="none" rtlCol="0">
                <a:spAutoFit/>
              </a:bodyPr>
              <a:lstStyle/>
              <a:p>
                <a:r>
                  <a:rPr lang="fr-FR" sz="1200" b="1" dirty="0"/>
                  <a:t>REPLICA</a:t>
                </a:r>
              </a:p>
            </p:txBody>
          </p:sp>
        </p:grpSp>
        <p:pic>
          <p:nvPicPr>
            <p:cNvPr id="57" name="Image 56">
              <a:extLst>
                <a:ext uri="{FF2B5EF4-FFF2-40B4-BE49-F238E27FC236}">
                  <a16:creationId xmlns:a16="http://schemas.microsoft.com/office/drawing/2014/main" id="{08A9F1D2-E93E-E683-8A40-BF27E5D7A077}"/>
                </a:ext>
              </a:extLst>
            </p:cNvPr>
            <p:cNvPicPr>
              <a:picLocks noChangeAspect="1"/>
            </p:cNvPicPr>
            <p:nvPr/>
          </p:nvPicPr>
          <p:blipFill>
            <a:blip r:embed="rId3"/>
            <a:stretch>
              <a:fillRect/>
            </a:stretch>
          </p:blipFill>
          <p:spPr>
            <a:xfrm>
              <a:off x="458397" y="1349848"/>
              <a:ext cx="939800" cy="927100"/>
            </a:xfrm>
            <a:prstGeom prst="rect">
              <a:avLst/>
            </a:prstGeom>
          </p:spPr>
        </p:pic>
        <p:pic>
          <p:nvPicPr>
            <p:cNvPr id="58" name="Picture 7" descr="A black and white logo&#10;&#10;Description automatically generated">
              <a:extLst>
                <a:ext uri="{FF2B5EF4-FFF2-40B4-BE49-F238E27FC236}">
                  <a16:creationId xmlns:a16="http://schemas.microsoft.com/office/drawing/2014/main" id="{5845DFA7-CDAC-47F0-A001-A917DA9CC80C}"/>
                </a:ext>
              </a:extLst>
            </p:cNvPr>
            <p:cNvPicPr>
              <a:picLocks noChangeAspect="1"/>
            </p:cNvPicPr>
            <p:nvPr/>
          </p:nvPicPr>
          <p:blipFill>
            <a:blip r:embed="rId4" cstate="screen">
              <a:duotone>
                <a:schemeClr val="accent5">
                  <a:shade val="45000"/>
                  <a:satMod val="135000"/>
                </a:schemeClr>
                <a:prstClr val="white"/>
              </a:duotone>
              <a:extLst>
                <a:ext uri="{28A0092B-C50C-407E-A947-70E740481C1C}">
                  <a14:useLocalDpi xmlns:a14="http://schemas.microsoft.com/office/drawing/2010/main"/>
                </a:ext>
              </a:extLst>
            </a:blip>
            <a:stretch>
              <a:fillRect/>
            </a:stretch>
          </p:blipFill>
          <p:spPr>
            <a:xfrm>
              <a:off x="1681171" y="2463155"/>
              <a:ext cx="771495" cy="664293"/>
            </a:xfrm>
            <a:prstGeom prst="rect">
              <a:avLst/>
            </a:prstGeom>
            <a:noFill/>
            <a:ln>
              <a:noFill/>
            </a:ln>
          </p:spPr>
        </p:pic>
        <p:pic>
          <p:nvPicPr>
            <p:cNvPr id="59" name="Picture 8">
              <a:extLst>
                <a:ext uri="{FF2B5EF4-FFF2-40B4-BE49-F238E27FC236}">
                  <a16:creationId xmlns:a16="http://schemas.microsoft.com/office/drawing/2014/main" id="{E89ED480-1D58-D26A-6B4B-774D1B62D1F4}"/>
                </a:ext>
              </a:extLst>
            </p:cNvPr>
            <p:cNvPicPr>
              <a:picLocks noChangeAspect="1"/>
            </p:cNvPicPr>
            <p:nvPr/>
          </p:nvPicPr>
          <p:blipFill>
            <a:blip r:embed="rId5" cstate="screen">
              <a:duotone>
                <a:schemeClr val="accent5">
                  <a:shade val="45000"/>
                  <a:satMod val="135000"/>
                </a:schemeClr>
                <a:prstClr val="white"/>
              </a:duotone>
              <a:extLst>
                <a:ext uri="{28A0092B-C50C-407E-A947-70E740481C1C}">
                  <a14:useLocalDpi xmlns:a14="http://schemas.microsoft.com/office/drawing/2010/main"/>
                </a:ext>
              </a:extLst>
            </a:blip>
            <a:stretch>
              <a:fillRect/>
            </a:stretch>
          </p:blipFill>
          <p:spPr>
            <a:xfrm>
              <a:off x="1689279" y="1467005"/>
              <a:ext cx="704507" cy="606613"/>
            </a:xfrm>
            <a:prstGeom prst="rect">
              <a:avLst/>
            </a:prstGeom>
          </p:spPr>
        </p:pic>
        <p:sp>
          <p:nvSpPr>
            <p:cNvPr id="60" name="TextBox 12">
              <a:extLst>
                <a:ext uri="{FF2B5EF4-FFF2-40B4-BE49-F238E27FC236}">
                  <a16:creationId xmlns:a16="http://schemas.microsoft.com/office/drawing/2014/main" id="{85BB09FD-3C93-D476-7F01-10AB53922E17}"/>
                </a:ext>
              </a:extLst>
            </p:cNvPr>
            <p:cNvSpPr txBox="1"/>
            <p:nvPr/>
          </p:nvSpPr>
          <p:spPr>
            <a:xfrm>
              <a:off x="1539054" y="2053136"/>
              <a:ext cx="1080745" cy="265010"/>
            </a:xfrm>
            <a:prstGeom prst="rect">
              <a:avLst/>
            </a:prstGeom>
            <a:noFill/>
          </p:spPr>
          <p:txBody>
            <a:bodyPr wrap="none" rtlCol="0">
              <a:spAutoFit/>
            </a:bodyPr>
            <a:lstStyle/>
            <a:p>
              <a:r>
                <a:rPr lang="it-IT" sz="1400" dirty="0" err="1"/>
                <a:t>application</a:t>
              </a:r>
              <a:endParaRPr lang="en-US" sz="1400" dirty="0"/>
            </a:p>
          </p:txBody>
        </p:sp>
        <p:sp>
          <p:nvSpPr>
            <p:cNvPr id="61" name="TextBox 13">
              <a:extLst>
                <a:ext uri="{FF2B5EF4-FFF2-40B4-BE49-F238E27FC236}">
                  <a16:creationId xmlns:a16="http://schemas.microsoft.com/office/drawing/2014/main" id="{232B08A7-7974-0913-E67B-0126F973A3BA}"/>
                </a:ext>
              </a:extLst>
            </p:cNvPr>
            <p:cNvSpPr txBox="1"/>
            <p:nvPr/>
          </p:nvSpPr>
          <p:spPr>
            <a:xfrm>
              <a:off x="1335035" y="3132457"/>
              <a:ext cx="1374415" cy="265010"/>
            </a:xfrm>
            <a:prstGeom prst="rect">
              <a:avLst/>
            </a:prstGeom>
            <a:noFill/>
          </p:spPr>
          <p:txBody>
            <a:bodyPr wrap="none" rtlCol="0">
              <a:spAutoFit/>
            </a:bodyPr>
            <a:lstStyle/>
            <a:p>
              <a:r>
                <a:rPr lang="it-IT" sz="1400" b="1" dirty="0">
                  <a:solidFill>
                    <a:srgbClr val="67B4CD"/>
                  </a:solidFill>
                </a:rPr>
                <a:t>My</a:t>
              </a:r>
              <a:r>
                <a:rPr lang="it-IT" sz="1400" b="1" dirty="0">
                  <a:solidFill>
                    <a:srgbClr val="FFB338"/>
                  </a:solidFill>
                </a:rPr>
                <a:t>SQL</a:t>
              </a:r>
              <a:r>
                <a:rPr lang="it-IT" sz="1400" dirty="0"/>
                <a:t> Router</a:t>
              </a:r>
              <a:endParaRPr lang="en-US" sz="1400" dirty="0"/>
            </a:p>
          </p:txBody>
        </p:sp>
        <p:cxnSp>
          <p:nvCxnSpPr>
            <p:cNvPr id="62" name="Straight Arrow Connector 36">
              <a:extLst>
                <a:ext uri="{FF2B5EF4-FFF2-40B4-BE49-F238E27FC236}">
                  <a16:creationId xmlns:a16="http://schemas.microsoft.com/office/drawing/2014/main" id="{551B154C-BD56-75DF-AC40-2E4B0E5045AC}"/>
                </a:ext>
              </a:extLst>
            </p:cNvPr>
            <p:cNvCxnSpPr>
              <a:cxnSpLocks/>
              <a:stCxn id="60" idx="2"/>
            </p:cNvCxnSpPr>
            <p:nvPr/>
          </p:nvCxnSpPr>
          <p:spPr>
            <a:xfrm>
              <a:off x="2079427" y="2318146"/>
              <a:ext cx="0" cy="248224"/>
            </a:xfrm>
            <a:prstGeom prst="straightConnector1">
              <a:avLst/>
            </a:prstGeom>
            <a:ln w="28575">
              <a:solidFill>
                <a:srgbClr val="8A5A15"/>
              </a:solidFill>
              <a:tailEnd type="triangle"/>
            </a:ln>
          </p:spPr>
          <p:style>
            <a:lnRef idx="1">
              <a:schemeClr val="accent1"/>
            </a:lnRef>
            <a:fillRef idx="0">
              <a:schemeClr val="accent1"/>
            </a:fillRef>
            <a:effectRef idx="0">
              <a:schemeClr val="accent1"/>
            </a:effectRef>
            <a:fontRef idx="minor">
              <a:schemeClr val="tx1"/>
            </a:fontRef>
          </p:style>
        </p:cxnSp>
        <p:sp>
          <p:nvSpPr>
            <p:cNvPr id="74" name="ZoneTexte 73">
              <a:extLst>
                <a:ext uri="{FF2B5EF4-FFF2-40B4-BE49-F238E27FC236}">
                  <a16:creationId xmlns:a16="http://schemas.microsoft.com/office/drawing/2014/main" id="{E9127EFC-9B33-FF76-6036-8D7D255F397E}"/>
                </a:ext>
              </a:extLst>
            </p:cNvPr>
            <p:cNvSpPr txBox="1"/>
            <p:nvPr/>
          </p:nvSpPr>
          <p:spPr>
            <a:xfrm>
              <a:off x="480396" y="2213429"/>
              <a:ext cx="1074397" cy="338554"/>
            </a:xfrm>
            <a:prstGeom prst="rect">
              <a:avLst/>
            </a:prstGeom>
            <a:noFill/>
          </p:spPr>
          <p:txBody>
            <a:bodyPr wrap="none" rtlCol="0">
              <a:spAutoFit/>
            </a:bodyPr>
            <a:lstStyle/>
            <a:p>
              <a:r>
                <a:rPr lang="fr-FR" sz="1600" b="1" dirty="0"/>
                <a:t>LONDON</a:t>
              </a:r>
            </a:p>
          </p:txBody>
        </p:sp>
      </p:grpSp>
      <p:grpSp>
        <p:nvGrpSpPr>
          <p:cNvPr id="99" name="Groupe 98">
            <a:extLst>
              <a:ext uri="{FF2B5EF4-FFF2-40B4-BE49-F238E27FC236}">
                <a16:creationId xmlns:a16="http://schemas.microsoft.com/office/drawing/2014/main" id="{2562AAEE-FE8E-EE1A-C42B-8CA8036C4189}"/>
              </a:ext>
            </a:extLst>
          </p:cNvPr>
          <p:cNvGrpSpPr/>
          <p:nvPr/>
        </p:nvGrpSpPr>
        <p:grpSpPr>
          <a:xfrm>
            <a:off x="4689345" y="1268996"/>
            <a:ext cx="3183930" cy="4579419"/>
            <a:chOff x="458397" y="1349848"/>
            <a:chExt cx="3183930" cy="4579419"/>
          </a:xfrm>
        </p:grpSpPr>
        <p:sp>
          <p:nvSpPr>
            <p:cNvPr id="101" name="Rectangle : coins arrondis 100">
              <a:extLst>
                <a:ext uri="{FF2B5EF4-FFF2-40B4-BE49-F238E27FC236}">
                  <a16:creationId xmlns:a16="http://schemas.microsoft.com/office/drawing/2014/main" id="{C9D38EE7-B6FC-5A6A-0B9E-CBF6615A9EDF}"/>
                </a:ext>
              </a:extLst>
            </p:cNvPr>
            <p:cNvSpPr/>
            <p:nvPr/>
          </p:nvSpPr>
          <p:spPr>
            <a:xfrm>
              <a:off x="458397" y="1432111"/>
              <a:ext cx="3183930" cy="4497156"/>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105" name="Groupe 104">
              <a:extLst>
                <a:ext uri="{FF2B5EF4-FFF2-40B4-BE49-F238E27FC236}">
                  <a16:creationId xmlns:a16="http://schemas.microsoft.com/office/drawing/2014/main" id="{5BC0820A-1316-00EF-779E-F042BC7F0B7D}"/>
                </a:ext>
              </a:extLst>
            </p:cNvPr>
            <p:cNvGrpSpPr/>
            <p:nvPr/>
          </p:nvGrpSpPr>
          <p:grpSpPr>
            <a:xfrm>
              <a:off x="528758" y="3641995"/>
              <a:ext cx="3043207" cy="2206420"/>
              <a:chOff x="229732" y="3990771"/>
              <a:chExt cx="3043207" cy="2206420"/>
            </a:xfrm>
          </p:grpSpPr>
          <p:sp>
            <p:nvSpPr>
              <p:cNvPr id="113" name="Ellipse 112">
                <a:extLst>
                  <a:ext uri="{FF2B5EF4-FFF2-40B4-BE49-F238E27FC236}">
                    <a16:creationId xmlns:a16="http://schemas.microsoft.com/office/drawing/2014/main" id="{BD69E5C9-1B16-8C50-74F0-AE7792EFF0A9}"/>
                  </a:ext>
                </a:extLst>
              </p:cNvPr>
              <p:cNvSpPr/>
              <p:nvPr/>
            </p:nvSpPr>
            <p:spPr>
              <a:xfrm>
                <a:off x="1196642" y="4557896"/>
                <a:ext cx="1129282" cy="1215817"/>
              </a:xfrm>
              <a:prstGeom prst="ellipse">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114" name="Groupe 113">
                <a:extLst>
                  <a:ext uri="{FF2B5EF4-FFF2-40B4-BE49-F238E27FC236}">
                    <a16:creationId xmlns:a16="http://schemas.microsoft.com/office/drawing/2014/main" id="{23A58EFF-7292-4887-3D7C-6441D533D7FC}"/>
                  </a:ext>
                </a:extLst>
              </p:cNvPr>
              <p:cNvGrpSpPr/>
              <p:nvPr/>
            </p:nvGrpSpPr>
            <p:grpSpPr>
              <a:xfrm>
                <a:off x="706810" y="4796576"/>
                <a:ext cx="529590" cy="569217"/>
                <a:chOff x="6920579" y="5609277"/>
                <a:chExt cx="703638" cy="786566"/>
              </a:xfrm>
            </p:grpSpPr>
            <p:sp>
              <p:nvSpPr>
                <p:cNvPr id="126" name="Cylinder 5">
                  <a:extLst>
                    <a:ext uri="{FF2B5EF4-FFF2-40B4-BE49-F238E27FC236}">
                      <a16:creationId xmlns:a16="http://schemas.microsoft.com/office/drawing/2014/main" id="{2624622C-CEA1-6BA6-A689-21A6A6F5A956}"/>
                    </a:ext>
                  </a:extLst>
                </p:cNvPr>
                <p:cNvSpPr/>
                <p:nvPr/>
              </p:nvSpPr>
              <p:spPr>
                <a:xfrm>
                  <a:off x="7172402" y="5852133"/>
                  <a:ext cx="451815" cy="543710"/>
                </a:xfrm>
                <a:prstGeom prst="can">
                  <a:avLst/>
                </a:prstGeom>
                <a:ln>
                  <a:prstDash val="dash"/>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800" dirty="0">
                    <a:solidFill>
                      <a:schemeClr val="tx1"/>
                    </a:solidFill>
                  </a:endParaRPr>
                </a:p>
              </p:txBody>
            </p:sp>
            <p:pic>
              <p:nvPicPr>
                <p:cNvPr id="127" name="Image 126">
                  <a:extLst>
                    <a:ext uri="{FF2B5EF4-FFF2-40B4-BE49-F238E27FC236}">
                      <a16:creationId xmlns:a16="http://schemas.microsoft.com/office/drawing/2014/main" id="{E1B609F3-5A08-11B5-3733-D3009DF9AD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20579" y="5609277"/>
                  <a:ext cx="571004" cy="571004"/>
                </a:xfrm>
                <a:prstGeom prst="rect">
                  <a:avLst/>
                </a:prstGeom>
              </p:spPr>
            </p:pic>
          </p:grpSp>
          <p:grpSp>
            <p:nvGrpSpPr>
              <p:cNvPr id="115" name="Groupe 114">
                <a:extLst>
                  <a:ext uri="{FF2B5EF4-FFF2-40B4-BE49-F238E27FC236}">
                    <a16:creationId xmlns:a16="http://schemas.microsoft.com/office/drawing/2014/main" id="{C04588FD-0491-4382-3AB8-CBD506A5A465}"/>
                  </a:ext>
                </a:extLst>
              </p:cNvPr>
              <p:cNvGrpSpPr/>
              <p:nvPr/>
            </p:nvGrpSpPr>
            <p:grpSpPr>
              <a:xfrm>
                <a:off x="1363656" y="4170939"/>
                <a:ext cx="529590" cy="569217"/>
                <a:chOff x="6920579" y="5609277"/>
                <a:chExt cx="703638" cy="786566"/>
              </a:xfrm>
            </p:grpSpPr>
            <p:sp>
              <p:nvSpPr>
                <p:cNvPr id="124" name="Cylinder 5">
                  <a:extLst>
                    <a:ext uri="{FF2B5EF4-FFF2-40B4-BE49-F238E27FC236}">
                      <a16:creationId xmlns:a16="http://schemas.microsoft.com/office/drawing/2014/main" id="{FF52455E-2B24-75F5-6E46-F4FAECC16135}"/>
                    </a:ext>
                  </a:extLst>
                </p:cNvPr>
                <p:cNvSpPr/>
                <p:nvPr/>
              </p:nvSpPr>
              <p:spPr>
                <a:xfrm>
                  <a:off x="7172402" y="5852133"/>
                  <a:ext cx="451815" cy="543710"/>
                </a:xfrm>
                <a:prstGeom prst="can">
                  <a:avLst/>
                </a:prstGeom>
                <a:ln>
                  <a:prstDash val="dash"/>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800" dirty="0">
                    <a:solidFill>
                      <a:schemeClr val="tx1"/>
                    </a:solidFill>
                  </a:endParaRPr>
                </a:p>
              </p:txBody>
            </p:sp>
            <p:pic>
              <p:nvPicPr>
                <p:cNvPr id="125" name="Image 124">
                  <a:extLst>
                    <a:ext uri="{FF2B5EF4-FFF2-40B4-BE49-F238E27FC236}">
                      <a16:creationId xmlns:a16="http://schemas.microsoft.com/office/drawing/2014/main" id="{EA5220A2-D4C7-8147-F118-716FF161C6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20579" y="5609277"/>
                  <a:ext cx="571004" cy="571004"/>
                </a:xfrm>
                <a:prstGeom prst="rect">
                  <a:avLst/>
                </a:prstGeom>
              </p:spPr>
            </p:pic>
          </p:grpSp>
          <p:grpSp>
            <p:nvGrpSpPr>
              <p:cNvPr id="116" name="Groupe 115">
                <a:extLst>
                  <a:ext uri="{FF2B5EF4-FFF2-40B4-BE49-F238E27FC236}">
                    <a16:creationId xmlns:a16="http://schemas.microsoft.com/office/drawing/2014/main" id="{F30B9C6D-53F4-DBE6-7911-5637CD19ECBE}"/>
                  </a:ext>
                </a:extLst>
              </p:cNvPr>
              <p:cNvGrpSpPr/>
              <p:nvPr/>
            </p:nvGrpSpPr>
            <p:grpSpPr>
              <a:xfrm>
                <a:off x="1954461" y="4812598"/>
                <a:ext cx="529590" cy="569217"/>
                <a:chOff x="6920579" y="5609277"/>
                <a:chExt cx="703638" cy="786566"/>
              </a:xfrm>
            </p:grpSpPr>
            <p:sp>
              <p:nvSpPr>
                <p:cNvPr id="122" name="Cylinder 5">
                  <a:extLst>
                    <a:ext uri="{FF2B5EF4-FFF2-40B4-BE49-F238E27FC236}">
                      <a16:creationId xmlns:a16="http://schemas.microsoft.com/office/drawing/2014/main" id="{F65FEA7B-C697-89D0-FD09-C2571CEE4F9E}"/>
                    </a:ext>
                  </a:extLst>
                </p:cNvPr>
                <p:cNvSpPr/>
                <p:nvPr/>
              </p:nvSpPr>
              <p:spPr>
                <a:xfrm>
                  <a:off x="7172402" y="5852133"/>
                  <a:ext cx="451815" cy="543710"/>
                </a:xfrm>
                <a:prstGeom prst="can">
                  <a:avLst/>
                </a:prstGeom>
                <a:ln>
                  <a:prstDash val="dash"/>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800" dirty="0">
                    <a:solidFill>
                      <a:schemeClr val="tx1"/>
                    </a:solidFill>
                  </a:endParaRPr>
                </a:p>
              </p:txBody>
            </p:sp>
            <p:pic>
              <p:nvPicPr>
                <p:cNvPr id="123" name="Image 122">
                  <a:extLst>
                    <a:ext uri="{FF2B5EF4-FFF2-40B4-BE49-F238E27FC236}">
                      <a16:creationId xmlns:a16="http://schemas.microsoft.com/office/drawing/2014/main" id="{4039FB92-FD7B-B483-42E6-4DE59382F5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20579" y="5609277"/>
                  <a:ext cx="571004" cy="571004"/>
                </a:xfrm>
                <a:prstGeom prst="rect">
                  <a:avLst/>
                </a:prstGeom>
              </p:spPr>
            </p:pic>
          </p:grpSp>
          <p:sp>
            <p:nvSpPr>
              <p:cNvPr id="117" name="ZoneTexte 116">
                <a:extLst>
                  <a:ext uri="{FF2B5EF4-FFF2-40B4-BE49-F238E27FC236}">
                    <a16:creationId xmlns:a16="http://schemas.microsoft.com/office/drawing/2014/main" id="{1CFFBEDB-CEF0-D680-0A5D-20435D86A6D3}"/>
                  </a:ext>
                </a:extLst>
              </p:cNvPr>
              <p:cNvSpPr txBox="1"/>
              <p:nvPr/>
            </p:nvSpPr>
            <p:spPr>
              <a:xfrm>
                <a:off x="1556290" y="3990771"/>
                <a:ext cx="769634" cy="276999"/>
              </a:xfrm>
              <a:prstGeom prst="rect">
                <a:avLst/>
              </a:prstGeom>
              <a:noFill/>
            </p:spPr>
            <p:txBody>
              <a:bodyPr wrap="none" rtlCol="0">
                <a:spAutoFit/>
              </a:bodyPr>
              <a:lstStyle/>
              <a:p>
                <a:r>
                  <a:rPr lang="fr-FR" sz="1200" b="1" dirty="0" err="1"/>
                  <a:t>Primary</a:t>
                </a:r>
                <a:endParaRPr lang="fr-FR" sz="1200" b="1" dirty="0"/>
              </a:p>
            </p:txBody>
          </p:sp>
          <p:sp>
            <p:nvSpPr>
              <p:cNvPr id="118" name="ZoneTexte 117">
                <a:extLst>
                  <a:ext uri="{FF2B5EF4-FFF2-40B4-BE49-F238E27FC236}">
                    <a16:creationId xmlns:a16="http://schemas.microsoft.com/office/drawing/2014/main" id="{5DD43B2D-0B5F-F01C-CEE3-CDEF287A11F0}"/>
                  </a:ext>
                </a:extLst>
              </p:cNvPr>
              <p:cNvSpPr txBox="1"/>
              <p:nvPr/>
            </p:nvSpPr>
            <p:spPr>
              <a:xfrm>
                <a:off x="2314022" y="4688488"/>
                <a:ext cx="958917" cy="276999"/>
              </a:xfrm>
              <a:prstGeom prst="rect">
                <a:avLst/>
              </a:prstGeom>
              <a:noFill/>
            </p:spPr>
            <p:txBody>
              <a:bodyPr wrap="none" rtlCol="0">
                <a:spAutoFit/>
              </a:bodyPr>
              <a:lstStyle/>
              <a:p>
                <a:r>
                  <a:rPr lang="fr-FR" sz="1200" b="1" dirty="0" err="1"/>
                  <a:t>Secondary</a:t>
                </a:r>
                <a:endParaRPr lang="fr-FR" sz="1200" b="1" dirty="0"/>
              </a:p>
            </p:txBody>
          </p:sp>
          <p:sp>
            <p:nvSpPr>
              <p:cNvPr id="119" name="ZoneTexte 118">
                <a:extLst>
                  <a:ext uri="{FF2B5EF4-FFF2-40B4-BE49-F238E27FC236}">
                    <a16:creationId xmlns:a16="http://schemas.microsoft.com/office/drawing/2014/main" id="{C9344354-F732-223F-34DF-95F515DB91BB}"/>
                  </a:ext>
                </a:extLst>
              </p:cNvPr>
              <p:cNvSpPr txBox="1"/>
              <p:nvPr/>
            </p:nvSpPr>
            <p:spPr>
              <a:xfrm>
                <a:off x="229732" y="5381815"/>
                <a:ext cx="960391" cy="276999"/>
              </a:xfrm>
              <a:prstGeom prst="rect">
                <a:avLst/>
              </a:prstGeom>
              <a:noFill/>
            </p:spPr>
            <p:txBody>
              <a:bodyPr wrap="none" rtlCol="0">
                <a:spAutoFit/>
              </a:bodyPr>
              <a:lstStyle/>
              <a:p>
                <a:r>
                  <a:rPr lang="fr-FR" sz="1200" b="1" dirty="0" err="1"/>
                  <a:t>Secondary</a:t>
                </a:r>
                <a:endParaRPr lang="fr-FR" sz="1200" b="1" dirty="0"/>
              </a:p>
            </p:txBody>
          </p:sp>
          <p:sp>
            <p:nvSpPr>
              <p:cNvPr id="120" name="ZoneTexte 119">
                <a:extLst>
                  <a:ext uri="{FF2B5EF4-FFF2-40B4-BE49-F238E27FC236}">
                    <a16:creationId xmlns:a16="http://schemas.microsoft.com/office/drawing/2014/main" id="{690249BF-A6BA-04F9-AE80-9EB585712628}"/>
                  </a:ext>
                </a:extLst>
              </p:cNvPr>
              <p:cNvSpPr txBox="1"/>
              <p:nvPr/>
            </p:nvSpPr>
            <p:spPr>
              <a:xfrm>
                <a:off x="1379656" y="4915904"/>
                <a:ext cx="691215" cy="577081"/>
              </a:xfrm>
              <a:prstGeom prst="rect">
                <a:avLst/>
              </a:prstGeom>
              <a:noFill/>
            </p:spPr>
            <p:txBody>
              <a:bodyPr wrap="none" rtlCol="0">
                <a:spAutoFit/>
              </a:bodyPr>
              <a:lstStyle/>
              <a:p>
                <a:pPr algn="ctr"/>
                <a:r>
                  <a:rPr lang="fr-FR" sz="1050" b="1" dirty="0"/>
                  <a:t>MySQL</a:t>
                </a:r>
              </a:p>
              <a:p>
                <a:pPr algn="ctr"/>
                <a:r>
                  <a:rPr lang="fr-FR" sz="1050" b="1" dirty="0" err="1"/>
                  <a:t>InnoDB</a:t>
                </a:r>
                <a:r>
                  <a:rPr lang="fr-FR" sz="1050" b="1" dirty="0">
                    <a:solidFill>
                      <a:srgbClr val="67605B"/>
                    </a:solidFill>
                  </a:rPr>
                  <a:t> </a:t>
                </a:r>
              </a:p>
              <a:p>
                <a:pPr algn="ctr"/>
                <a:r>
                  <a:rPr lang="fr-FR" sz="1050" b="1" dirty="0"/>
                  <a:t>Cluster</a:t>
                </a:r>
              </a:p>
            </p:txBody>
          </p:sp>
          <p:sp>
            <p:nvSpPr>
              <p:cNvPr id="121" name="ZoneTexte 120">
                <a:extLst>
                  <a:ext uri="{FF2B5EF4-FFF2-40B4-BE49-F238E27FC236}">
                    <a16:creationId xmlns:a16="http://schemas.microsoft.com/office/drawing/2014/main" id="{A28A7ECA-3FBE-7C94-B77A-BBD2AE2D8158}"/>
                  </a:ext>
                </a:extLst>
              </p:cNvPr>
              <p:cNvSpPr txBox="1"/>
              <p:nvPr/>
            </p:nvSpPr>
            <p:spPr>
              <a:xfrm>
                <a:off x="1355105" y="5920192"/>
                <a:ext cx="886781" cy="276999"/>
              </a:xfrm>
              <a:prstGeom prst="rect">
                <a:avLst/>
              </a:prstGeom>
              <a:noFill/>
            </p:spPr>
            <p:txBody>
              <a:bodyPr wrap="none" rtlCol="0">
                <a:spAutoFit/>
              </a:bodyPr>
              <a:lstStyle/>
              <a:p>
                <a:r>
                  <a:rPr lang="fr-FR" sz="1200" b="1" dirty="0"/>
                  <a:t>PRIMARY</a:t>
                </a:r>
              </a:p>
            </p:txBody>
          </p:sp>
        </p:grpSp>
        <p:pic>
          <p:nvPicPr>
            <p:cNvPr id="106" name="Image 105">
              <a:extLst>
                <a:ext uri="{FF2B5EF4-FFF2-40B4-BE49-F238E27FC236}">
                  <a16:creationId xmlns:a16="http://schemas.microsoft.com/office/drawing/2014/main" id="{70F3907B-6317-7550-A01E-B49ED918BEB8}"/>
                </a:ext>
              </a:extLst>
            </p:cNvPr>
            <p:cNvPicPr>
              <a:picLocks noChangeAspect="1"/>
            </p:cNvPicPr>
            <p:nvPr/>
          </p:nvPicPr>
          <p:blipFill>
            <a:blip r:embed="rId3"/>
            <a:stretch>
              <a:fillRect/>
            </a:stretch>
          </p:blipFill>
          <p:spPr>
            <a:xfrm>
              <a:off x="458397" y="1349848"/>
              <a:ext cx="939800" cy="927100"/>
            </a:xfrm>
            <a:prstGeom prst="rect">
              <a:avLst/>
            </a:prstGeom>
          </p:spPr>
        </p:pic>
        <p:pic>
          <p:nvPicPr>
            <p:cNvPr id="107" name="Picture 7" descr="A black and white logo&#10;&#10;Description automatically generated">
              <a:extLst>
                <a:ext uri="{FF2B5EF4-FFF2-40B4-BE49-F238E27FC236}">
                  <a16:creationId xmlns:a16="http://schemas.microsoft.com/office/drawing/2014/main" id="{E1AF5A43-31D2-74AB-A2A1-546FE90620E7}"/>
                </a:ext>
              </a:extLst>
            </p:cNvPr>
            <p:cNvPicPr>
              <a:picLocks noChangeAspect="1"/>
            </p:cNvPicPr>
            <p:nvPr/>
          </p:nvPicPr>
          <p:blipFill>
            <a:blip r:embed="rId4" cstate="screen">
              <a:duotone>
                <a:schemeClr val="accent5">
                  <a:shade val="45000"/>
                  <a:satMod val="135000"/>
                </a:schemeClr>
                <a:prstClr val="white"/>
              </a:duotone>
              <a:extLst>
                <a:ext uri="{28A0092B-C50C-407E-A947-70E740481C1C}">
                  <a14:useLocalDpi xmlns:a14="http://schemas.microsoft.com/office/drawing/2010/main"/>
                </a:ext>
              </a:extLst>
            </a:blip>
            <a:stretch>
              <a:fillRect/>
            </a:stretch>
          </p:blipFill>
          <p:spPr>
            <a:xfrm>
              <a:off x="1681171" y="2463155"/>
              <a:ext cx="771495" cy="664293"/>
            </a:xfrm>
            <a:prstGeom prst="rect">
              <a:avLst/>
            </a:prstGeom>
            <a:noFill/>
            <a:ln>
              <a:noFill/>
            </a:ln>
          </p:spPr>
        </p:pic>
        <p:pic>
          <p:nvPicPr>
            <p:cNvPr id="108" name="Picture 8">
              <a:extLst>
                <a:ext uri="{FF2B5EF4-FFF2-40B4-BE49-F238E27FC236}">
                  <a16:creationId xmlns:a16="http://schemas.microsoft.com/office/drawing/2014/main" id="{52ED86E9-6E66-04BD-2546-1693ED5E2785}"/>
                </a:ext>
              </a:extLst>
            </p:cNvPr>
            <p:cNvPicPr>
              <a:picLocks noChangeAspect="1"/>
            </p:cNvPicPr>
            <p:nvPr/>
          </p:nvPicPr>
          <p:blipFill>
            <a:blip r:embed="rId5" cstate="screen">
              <a:duotone>
                <a:schemeClr val="accent5">
                  <a:shade val="45000"/>
                  <a:satMod val="135000"/>
                </a:schemeClr>
                <a:prstClr val="white"/>
              </a:duotone>
              <a:extLst>
                <a:ext uri="{28A0092B-C50C-407E-A947-70E740481C1C}">
                  <a14:useLocalDpi xmlns:a14="http://schemas.microsoft.com/office/drawing/2010/main"/>
                </a:ext>
              </a:extLst>
            </a:blip>
            <a:stretch>
              <a:fillRect/>
            </a:stretch>
          </p:blipFill>
          <p:spPr>
            <a:xfrm>
              <a:off x="1689279" y="1467005"/>
              <a:ext cx="704507" cy="606613"/>
            </a:xfrm>
            <a:prstGeom prst="rect">
              <a:avLst/>
            </a:prstGeom>
          </p:spPr>
        </p:pic>
        <p:sp>
          <p:nvSpPr>
            <p:cNvPr id="109" name="TextBox 12">
              <a:extLst>
                <a:ext uri="{FF2B5EF4-FFF2-40B4-BE49-F238E27FC236}">
                  <a16:creationId xmlns:a16="http://schemas.microsoft.com/office/drawing/2014/main" id="{77E7A45E-6BFE-3EA6-59F0-466E49181FC7}"/>
                </a:ext>
              </a:extLst>
            </p:cNvPr>
            <p:cNvSpPr txBox="1"/>
            <p:nvPr/>
          </p:nvSpPr>
          <p:spPr>
            <a:xfrm>
              <a:off x="1539054" y="2053136"/>
              <a:ext cx="1080745" cy="265010"/>
            </a:xfrm>
            <a:prstGeom prst="rect">
              <a:avLst/>
            </a:prstGeom>
            <a:noFill/>
          </p:spPr>
          <p:txBody>
            <a:bodyPr wrap="none" rtlCol="0">
              <a:spAutoFit/>
            </a:bodyPr>
            <a:lstStyle/>
            <a:p>
              <a:r>
                <a:rPr lang="it-IT" sz="1400" dirty="0" err="1"/>
                <a:t>application</a:t>
              </a:r>
              <a:endParaRPr lang="en-US" sz="1400" dirty="0"/>
            </a:p>
          </p:txBody>
        </p:sp>
        <p:sp>
          <p:nvSpPr>
            <p:cNvPr id="110" name="TextBox 13">
              <a:extLst>
                <a:ext uri="{FF2B5EF4-FFF2-40B4-BE49-F238E27FC236}">
                  <a16:creationId xmlns:a16="http://schemas.microsoft.com/office/drawing/2014/main" id="{875B1AD4-6BE6-9989-1C08-3DDE4F936A6C}"/>
                </a:ext>
              </a:extLst>
            </p:cNvPr>
            <p:cNvSpPr txBox="1"/>
            <p:nvPr/>
          </p:nvSpPr>
          <p:spPr>
            <a:xfrm>
              <a:off x="1335035" y="3132457"/>
              <a:ext cx="1374415" cy="265010"/>
            </a:xfrm>
            <a:prstGeom prst="rect">
              <a:avLst/>
            </a:prstGeom>
            <a:noFill/>
          </p:spPr>
          <p:txBody>
            <a:bodyPr wrap="none" rtlCol="0">
              <a:spAutoFit/>
            </a:bodyPr>
            <a:lstStyle/>
            <a:p>
              <a:r>
                <a:rPr lang="it-IT" sz="1400" b="1" dirty="0">
                  <a:solidFill>
                    <a:srgbClr val="67B4CD"/>
                  </a:solidFill>
                </a:rPr>
                <a:t>My</a:t>
              </a:r>
              <a:r>
                <a:rPr lang="it-IT" sz="1400" b="1" dirty="0">
                  <a:solidFill>
                    <a:srgbClr val="FFB338"/>
                  </a:solidFill>
                </a:rPr>
                <a:t>SQL</a:t>
              </a:r>
              <a:r>
                <a:rPr lang="it-IT" sz="1400" dirty="0"/>
                <a:t> Router</a:t>
              </a:r>
              <a:endParaRPr lang="en-US" sz="1400" dirty="0"/>
            </a:p>
          </p:txBody>
        </p:sp>
        <p:cxnSp>
          <p:nvCxnSpPr>
            <p:cNvPr id="111" name="Straight Arrow Connector 36">
              <a:extLst>
                <a:ext uri="{FF2B5EF4-FFF2-40B4-BE49-F238E27FC236}">
                  <a16:creationId xmlns:a16="http://schemas.microsoft.com/office/drawing/2014/main" id="{0CF18BCD-F2AF-0DF0-E72B-04FEF07B4852}"/>
                </a:ext>
              </a:extLst>
            </p:cNvPr>
            <p:cNvCxnSpPr>
              <a:cxnSpLocks/>
              <a:stCxn id="109" idx="2"/>
            </p:cNvCxnSpPr>
            <p:nvPr/>
          </p:nvCxnSpPr>
          <p:spPr>
            <a:xfrm>
              <a:off x="2079427" y="2318146"/>
              <a:ext cx="0" cy="248224"/>
            </a:xfrm>
            <a:prstGeom prst="straightConnector1">
              <a:avLst/>
            </a:prstGeom>
            <a:ln w="28575">
              <a:solidFill>
                <a:srgbClr val="8A5A15"/>
              </a:solidFill>
              <a:tailEnd type="triangle"/>
            </a:ln>
          </p:spPr>
          <p:style>
            <a:lnRef idx="1">
              <a:schemeClr val="accent1"/>
            </a:lnRef>
            <a:fillRef idx="0">
              <a:schemeClr val="accent1"/>
            </a:fillRef>
            <a:effectRef idx="0">
              <a:schemeClr val="accent1"/>
            </a:effectRef>
            <a:fontRef idx="minor">
              <a:schemeClr val="tx1"/>
            </a:fontRef>
          </p:style>
        </p:cxnSp>
        <p:sp>
          <p:nvSpPr>
            <p:cNvPr id="112" name="ZoneTexte 111">
              <a:extLst>
                <a:ext uri="{FF2B5EF4-FFF2-40B4-BE49-F238E27FC236}">
                  <a16:creationId xmlns:a16="http://schemas.microsoft.com/office/drawing/2014/main" id="{91E65D90-5B87-C81D-3932-4ADC21481377}"/>
                </a:ext>
              </a:extLst>
            </p:cNvPr>
            <p:cNvSpPr txBox="1"/>
            <p:nvPr/>
          </p:nvSpPr>
          <p:spPr>
            <a:xfrm>
              <a:off x="480396" y="2213429"/>
              <a:ext cx="1005019" cy="338554"/>
            </a:xfrm>
            <a:prstGeom prst="rect">
              <a:avLst/>
            </a:prstGeom>
            <a:noFill/>
          </p:spPr>
          <p:txBody>
            <a:bodyPr wrap="none" rtlCol="0">
              <a:spAutoFit/>
            </a:bodyPr>
            <a:lstStyle/>
            <a:p>
              <a:r>
                <a:rPr lang="fr-FR" sz="1600" b="1" dirty="0"/>
                <a:t>GENEVA</a:t>
              </a:r>
            </a:p>
          </p:txBody>
        </p:sp>
      </p:grpSp>
      <p:grpSp>
        <p:nvGrpSpPr>
          <p:cNvPr id="128" name="Groupe 127">
            <a:extLst>
              <a:ext uri="{FF2B5EF4-FFF2-40B4-BE49-F238E27FC236}">
                <a16:creationId xmlns:a16="http://schemas.microsoft.com/office/drawing/2014/main" id="{DB109007-7EE3-55B4-F776-4D8375160809}"/>
              </a:ext>
            </a:extLst>
          </p:cNvPr>
          <p:cNvGrpSpPr/>
          <p:nvPr/>
        </p:nvGrpSpPr>
        <p:grpSpPr>
          <a:xfrm>
            <a:off x="8744719" y="1268996"/>
            <a:ext cx="3183930" cy="4579419"/>
            <a:chOff x="458397" y="1349848"/>
            <a:chExt cx="3183930" cy="4579419"/>
          </a:xfrm>
        </p:grpSpPr>
        <p:sp>
          <p:nvSpPr>
            <p:cNvPr id="129" name="Rectangle : coins arrondis 128">
              <a:extLst>
                <a:ext uri="{FF2B5EF4-FFF2-40B4-BE49-F238E27FC236}">
                  <a16:creationId xmlns:a16="http://schemas.microsoft.com/office/drawing/2014/main" id="{3022DB5B-5916-CB54-958F-1BB9C227AAFA}"/>
                </a:ext>
              </a:extLst>
            </p:cNvPr>
            <p:cNvSpPr/>
            <p:nvPr/>
          </p:nvSpPr>
          <p:spPr>
            <a:xfrm>
              <a:off x="458397" y="1432111"/>
              <a:ext cx="3183930" cy="4497156"/>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130" name="Groupe 129">
              <a:extLst>
                <a:ext uri="{FF2B5EF4-FFF2-40B4-BE49-F238E27FC236}">
                  <a16:creationId xmlns:a16="http://schemas.microsoft.com/office/drawing/2014/main" id="{8B74728B-D940-1162-A14F-74A521DD8B77}"/>
                </a:ext>
              </a:extLst>
            </p:cNvPr>
            <p:cNvGrpSpPr/>
            <p:nvPr/>
          </p:nvGrpSpPr>
          <p:grpSpPr>
            <a:xfrm>
              <a:off x="528758" y="3641995"/>
              <a:ext cx="3043207" cy="2206420"/>
              <a:chOff x="229732" y="3990771"/>
              <a:chExt cx="3043207" cy="2206420"/>
            </a:xfrm>
          </p:grpSpPr>
          <p:sp>
            <p:nvSpPr>
              <p:cNvPr id="138" name="Ellipse 137">
                <a:extLst>
                  <a:ext uri="{FF2B5EF4-FFF2-40B4-BE49-F238E27FC236}">
                    <a16:creationId xmlns:a16="http://schemas.microsoft.com/office/drawing/2014/main" id="{C81804A2-9E88-AC27-1B05-7B685767D582}"/>
                  </a:ext>
                </a:extLst>
              </p:cNvPr>
              <p:cNvSpPr/>
              <p:nvPr/>
            </p:nvSpPr>
            <p:spPr>
              <a:xfrm>
                <a:off x="1196642" y="4557896"/>
                <a:ext cx="1129282" cy="1215817"/>
              </a:xfrm>
              <a:prstGeom prst="ellipse">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139" name="Groupe 138">
                <a:extLst>
                  <a:ext uri="{FF2B5EF4-FFF2-40B4-BE49-F238E27FC236}">
                    <a16:creationId xmlns:a16="http://schemas.microsoft.com/office/drawing/2014/main" id="{229C1DC3-E6AD-CADE-56A4-B083A5DC991D}"/>
                  </a:ext>
                </a:extLst>
              </p:cNvPr>
              <p:cNvGrpSpPr/>
              <p:nvPr/>
            </p:nvGrpSpPr>
            <p:grpSpPr>
              <a:xfrm>
                <a:off x="706810" y="4796576"/>
                <a:ext cx="529590" cy="569217"/>
                <a:chOff x="6920579" y="5609277"/>
                <a:chExt cx="703638" cy="786566"/>
              </a:xfrm>
            </p:grpSpPr>
            <p:sp>
              <p:nvSpPr>
                <p:cNvPr id="153" name="Cylinder 5">
                  <a:extLst>
                    <a:ext uri="{FF2B5EF4-FFF2-40B4-BE49-F238E27FC236}">
                      <a16:creationId xmlns:a16="http://schemas.microsoft.com/office/drawing/2014/main" id="{AA147182-6F2B-4F55-B3BC-E91FD22FE1DC}"/>
                    </a:ext>
                  </a:extLst>
                </p:cNvPr>
                <p:cNvSpPr/>
                <p:nvPr/>
              </p:nvSpPr>
              <p:spPr>
                <a:xfrm>
                  <a:off x="7172402" y="5852133"/>
                  <a:ext cx="451815" cy="543710"/>
                </a:xfrm>
                <a:prstGeom prst="can">
                  <a:avLst/>
                </a:prstGeom>
                <a:ln>
                  <a:prstDash val="dash"/>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800" dirty="0">
                    <a:solidFill>
                      <a:schemeClr val="tx1"/>
                    </a:solidFill>
                  </a:endParaRPr>
                </a:p>
              </p:txBody>
            </p:sp>
            <p:pic>
              <p:nvPicPr>
                <p:cNvPr id="154" name="Image 153">
                  <a:extLst>
                    <a:ext uri="{FF2B5EF4-FFF2-40B4-BE49-F238E27FC236}">
                      <a16:creationId xmlns:a16="http://schemas.microsoft.com/office/drawing/2014/main" id="{621F9C17-5603-BE3E-545F-08DDD9C865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20579" y="5609277"/>
                  <a:ext cx="571004" cy="571004"/>
                </a:xfrm>
                <a:prstGeom prst="rect">
                  <a:avLst/>
                </a:prstGeom>
              </p:spPr>
            </p:pic>
          </p:grpSp>
          <p:grpSp>
            <p:nvGrpSpPr>
              <p:cNvPr id="140" name="Groupe 139">
                <a:extLst>
                  <a:ext uri="{FF2B5EF4-FFF2-40B4-BE49-F238E27FC236}">
                    <a16:creationId xmlns:a16="http://schemas.microsoft.com/office/drawing/2014/main" id="{FF1F4700-4C73-60DA-F04C-6E7F50A873AA}"/>
                  </a:ext>
                </a:extLst>
              </p:cNvPr>
              <p:cNvGrpSpPr/>
              <p:nvPr/>
            </p:nvGrpSpPr>
            <p:grpSpPr>
              <a:xfrm>
                <a:off x="1363656" y="4170939"/>
                <a:ext cx="529590" cy="569217"/>
                <a:chOff x="6920579" y="5609277"/>
                <a:chExt cx="703638" cy="786566"/>
              </a:xfrm>
            </p:grpSpPr>
            <p:sp>
              <p:nvSpPr>
                <p:cNvPr id="151" name="Cylinder 5">
                  <a:extLst>
                    <a:ext uri="{FF2B5EF4-FFF2-40B4-BE49-F238E27FC236}">
                      <a16:creationId xmlns:a16="http://schemas.microsoft.com/office/drawing/2014/main" id="{DA5F287B-C989-D1E9-1065-08BF5FBA1506}"/>
                    </a:ext>
                  </a:extLst>
                </p:cNvPr>
                <p:cNvSpPr/>
                <p:nvPr/>
              </p:nvSpPr>
              <p:spPr>
                <a:xfrm>
                  <a:off x="7172402" y="5852133"/>
                  <a:ext cx="451815" cy="543710"/>
                </a:xfrm>
                <a:prstGeom prst="can">
                  <a:avLst/>
                </a:prstGeom>
                <a:ln>
                  <a:prstDash val="dash"/>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800" dirty="0">
                    <a:solidFill>
                      <a:schemeClr val="tx1"/>
                    </a:solidFill>
                  </a:endParaRPr>
                </a:p>
              </p:txBody>
            </p:sp>
            <p:pic>
              <p:nvPicPr>
                <p:cNvPr id="152" name="Image 151">
                  <a:extLst>
                    <a:ext uri="{FF2B5EF4-FFF2-40B4-BE49-F238E27FC236}">
                      <a16:creationId xmlns:a16="http://schemas.microsoft.com/office/drawing/2014/main" id="{F2E079D4-636E-41EA-2823-4C7B87BE24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20579" y="5609277"/>
                  <a:ext cx="571004" cy="571004"/>
                </a:xfrm>
                <a:prstGeom prst="rect">
                  <a:avLst/>
                </a:prstGeom>
              </p:spPr>
            </p:pic>
          </p:grpSp>
          <p:grpSp>
            <p:nvGrpSpPr>
              <p:cNvPr id="141" name="Groupe 140">
                <a:extLst>
                  <a:ext uri="{FF2B5EF4-FFF2-40B4-BE49-F238E27FC236}">
                    <a16:creationId xmlns:a16="http://schemas.microsoft.com/office/drawing/2014/main" id="{CCD4F909-8B0D-CAFD-FA5D-849627C79B76}"/>
                  </a:ext>
                </a:extLst>
              </p:cNvPr>
              <p:cNvGrpSpPr/>
              <p:nvPr/>
            </p:nvGrpSpPr>
            <p:grpSpPr>
              <a:xfrm>
                <a:off x="1954461" y="4812598"/>
                <a:ext cx="529590" cy="569217"/>
                <a:chOff x="6920579" y="5609277"/>
                <a:chExt cx="703638" cy="786566"/>
              </a:xfrm>
            </p:grpSpPr>
            <p:sp>
              <p:nvSpPr>
                <p:cNvPr id="148" name="Cylinder 5">
                  <a:extLst>
                    <a:ext uri="{FF2B5EF4-FFF2-40B4-BE49-F238E27FC236}">
                      <a16:creationId xmlns:a16="http://schemas.microsoft.com/office/drawing/2014/main" id="{41929323-5994-8BDA-E028-64EE82975AA6}"/>
                    </a:ext>
                  </a:extLst>
                </p:cNvPr>
                <p:cNvSpPr/>
                <p:nvPr/>
              </p:nvSpPr>
              <p:spPr>
                <a:xfrm>
                  <a:off x="7172402" y="5852133"/>
                  <a:ext cx="451815" cy="543710"/>
                </a:xfrm>
                <a:prstGeom prst="can">
                  <a:avLst/>
                </a:prstGeom>
                <a:ln>
                  <a:prstDash val="dash"/>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800" dirty="0">
                    <a:solidFill>
                      <a:schemeClr val="tx1"/>
                    </a:solidFill>
                  </a:endParaRPr>
                </a:p>
              </p:txBody>
            </p:sp>
            <p:pic>
              <p:nvPicPr>
                <p:cNvPr id="149" name="Image 148">
                  <a:extLst>
                    <a:ext uri="{FF2B5EF4-FFF2-40B4-BE49-F238E27FC236}">
                      <a16:creationId xmlns:a16="http://schemas.microsoft.com/office/drawing/2014/main" id="{C50C46C3-8C8B-9C3A-45C5-49DCD536C7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20579" y="5609277"/>
                  <a:ext cx="571004" cy="571004"/>
                </a:xfrm>
                <a:prstGeom prst="rect">
                  <a:avLst/>
                </a:prstGeom>
              </p:spPr>
            </p:pic>
          </p:grpSp>
          <p:sp>
            <p:nvSpPr>
              <p:cNvPr id="142" name="ZoneTexte 141">
                <a:extLst>
                  <a:ext uri="{FF2B5EF4-FFF2-40B4-BE49-F238E27FC236}">
                    <a16:creationId xmlns:a16="http://schemas.microsoft.com/office/drawing/2014/main" id="{D1721578-3D07-669D-1361-ED31E0D240C5}"/>
                  </a:ext>
                </a:extLst>
              </p:cNvPr>
              <p:cNvSpPr txBox="1"/>
              <p:nvPr/>
            </p:nvSpPr>
            <p:spPr>
              <a:xfrm>
                <a:off x="1556290" y="3990771"/>
                <a:ext cx="769634" cy="276999"/>
              </a:xfrm>
              <a:prstGeom prst="rect">
                <a:avLst/>
              </a:prstGeom>
              <a:noFill/>
            </p:spPr>
            <p:txBody>
              <a:bodyPr wrap="none" rtlCol="0">
                <a:spAutoFit/>
              </a:bodyPr>
              <a:lstStyle/>
              <a:p>
                <a:r>
                  <a:rPr lang="fr-FR" sz="1200" b="1" dirty="0" err="1"/>
                  <a:t>Primary</a:t>
                </a:r>
                <a:endParaRPr lang="fr-FR" sz="1200" b="1" dirty="0"/>
              </a:p>
            </p:txBody>
          </p:sp>
          <p:sp>
            <p:nvSpPr>
              <p:cNvPr id="143" name="ZoneTexte 142">
                <a:extLst>
                  <a:ext uri="{FF2B5EF4-FFF2-40B4-BE49-F238E27FC236}">
                    <a16:creationId xmlns:a16="http://schemas.microsoft.com/office/drawing/2014/main" id="{ADC769F2-112E-E51D-4D41-6D23AADCEEA4}"/>
                  </a:ext>
                </a:extLst>
              </p:cNvPr>
              <p:cNvSpPr txBox="1"/>
              <p:nvPr/>
            </p:nvSpPr>
            <p:spPr>
              <a:xfrm>
                <a:off x="2314022" y="4688488"/>
                <a:ext cx="958917" cy="276999"/>
              </a:xfrm>
              <a:prstGeom prst="rect">
                <a:avLst/>
              </a:prstGeom>
              <a:noFill/>
            </p:spPr>
            <p:txBody>
              <a:bodyPr wrap="none" rtlCol="0">
                <a:spAutoFit/>
              </a:bodyPr>
              <a:lstStyle/>
              <a:p>
                <a:r>
                  <a:rPr lang="fr-FR" sz="1200" b="1" dirty="0" err="1"/>
                  <a:t>Secondary</a:t>
                </a:r>
                <a:endParaRPr lang="fr-FR" sz="1200" b="1" dirty="0"/>
              </a:p>
            </p:txBody>
          </p:sp>
          <p:sp>
            <p:nvSpPr>
              <p:cNvPr id="144" name="ZoneTexte 143">
                <a:extLst>
                  <a:ext uri="{FF2B5EF4-FFF2-40B4-BE49-F238E27FC236}">
                    <a16:creationId xmlns:a16="http://schemas.microsoft.com/office/drawing/2014/main" id="{D2CC14E3-6E76-E194-ADBC-FFE427D68545}"/>
                  </a:ext>
                </a:extLst>
              </p:cNvPr>
              <p:cNvSpPr txBox="1"/>
              <p:nvPr/>
            </p:nvSpPr>
            <p:spPr>
              <a:xfrm>
                <a:off x="229732" y="5381815"/>
                <a:ext cx="960391" cy="276999"/>
              </a:xfrm>
              <a:prstGeom prst="rect">
                <a:avLst/>
              </a:prstGeom>
              <a:noFill/>
            </p:spPr>
            <p:txBody>
              <a:bodyPr wrap="none" rtlCol="0">
                <a:spAutoFit/>
              </a:bodyPr>
              <a:lstStyle/>
              <a:p>
                <a:r>
                  <a:rPr lang="fr-FR" sz="1200" b="1" dirty="0" err="1"/>
                  <a:t>Secondary</a:t>
                </a:r>
                <a:endParaRPr lang="fr-FR" sz="1200" b="1" dirty="0"/>
              </a:p>
            </p:txBody>
          </p:sp>
          <p:sp>
            <p:nvSpPr>
              <p:cNvPr id="145" name="ZoneTexte 144">
                <a:extLst>
                  <a:ext uri="{FF2B5EF4-FFF2-40B4-BE49-F238E27FC236}">
                    <a16:creationId xmlns:a16="http://schemas.microsoft.com/office/drawing/2014/main" id="{AB1E5AD0-0900-F3F0-F59D-5A2B5DDA6B2E}"/>
                  </a:ext>
                </a:extLst>
              </p:cNvPr>
              <p:cNvSpPr txBox="1"/>
              <p:nvPr/>
            </p:nvSpPr>
            <p:spPr>
              <a:xfrm>
                <a:off x="1379656" y="4915904"/>
                <a:ext cx="691215" cy="577081"/>
              </a:xfrm>
              <a:prstGeom prst="rect">
                <a:avLst/>
              </a:prstGeom>
              <a:noFill/>
            </p:spPr>
            <p:txBody>
              <a:bodyPr wrap="none" rtlCol="0">
                <a:spAutoFit/>
              </a:bodyPr>
              <a:lstStyle/>
              <a:p>
                <a:pPr algn="ctr"/>
                <a:r>
                  <a:rPr lang="fr-FR" sz="1050" b="1" dirty="0"/>
                  <a:t>MySQL</a:t>
                </a:r>
              </a:p>
              <a:p>
                <a:pPr algn="ctr"/>
                <a:r>
                  <a:rPr lang="fr-FR" sz="1050" b="1" dirty="0" err="1"/>
                  <a:t>InnoDB</a:t>
                </a:r>
                <a:r>
                  <a:rPr lang="fr-FR" sz="1050" b="1" dirty="0">
                    <a:solidFill>
                      <a:srgbClr val="67605B"/>
                    </a:solidFill>
                  </a:rPr>
                  <a:t> </a:t>
                </a:r>
              </a:p>
              <a:p>
                <a:pPr algn="ctr"/>
                <a:r>
                  <a:rPr lang="fr-FR" sz="1050" b="1" dirty="0"/>
                  <a:t>Cluster</a:t>
                </a:r>
              </a:p>
            </p:txBody>
          </p:sp>
          <p:sp>
            <p:nvSpPr>
              <p:cNvPr id="146" name="ZoneTexte 145">
                <a:extLst>
                  <a:ext uri="{FF2B5EF4-FFF2-40B4-BE49-F238E27FC236}">
                    <a16:creationId xmlns:a16="http://schemas.microsoft.com/office/drawing/2014/main" id="{88A0449E-E712-5735-E1B5-28178F7B7B17}"/>
                  </a:ext>
                </a:extLst>
              </p:cNvPr>
              <p:cNvSpPr txBox="1"/>
              <p:nvPr/>
            </p:nvSpPr>
            <p:spPr>
              <a:xfrm>
                <a:off x="1355105" y="5920192"/>
                <a:ext cx="820866" cy="276999"/>
              </a:xfrm>
              <a:prstGeom prst="rect">
                <a:avLst/>
              </a:prstGeom>
              <a:noFill/>
            </p:spPr>
            <p:txBody>
              <a:bodyPr wrap="none" rtlCol="0">
                <a:spAutoFit/>
              </a:bodyPr>
              <a:lstStyle/>
              <a:p>
                <a:r>
                  <a:rPr lang="fr-FR" sz="1200" b="1" dirty="0"/>
                  <a:t>REPLICA</a:t>
                </a:r>
              </a:p>
            </p:txBody>
          </p:sp>
        </p:grpSp>
        <p:pic>
          <p:nvPicPr>
            <p:cNvPr id="131" name="Image 130">
              <a:extLst>
                <a:ext uri="{FF2B5EF4-FFF2-40B4-BE49-F238E27FC236}">
                  <a16:creationId xmlns:a16="http://schemas.microsoft.com/office/drawing/2014/main" id="{30EDDDD3-483D-0550-7CE1-216E0F502A14}"/>
                </a:ext>
              </a:extLst>
            </p:cNvPr>
            <p:cNvPicPr>
              <a:picLocks noChangeAspect="1"/>
            </p:cNvPicPr>
            <p:nvPr/>
          </p:nvPicPr>
          <p:blipFill>
            <a:blip r:embed="rId3"/>
            <a:stretch>
              <a:fillRect/>
            </a:stretch>
          </p:blipFill>
          <p:spPr>
            <a:xfrm>
              <a:off x="458397" y="1349848"/>
              <a:ext cx="939800" cy="927100"/>
            </a:xfrm>
            <a:prstGeom prst="rect">
              <a:avLst/>
            </a:prstGeom>
          </p:spPr>
        </p:pic>
        <p:pic>
          <p:nvPicPr>
            <p:cNvPr id="132" name="Picture 7" descr="A black and white logo&#10;&#10;Description automatically generated">
              <a:extLst>
                <a:ext uri="{FF2B5EF4-FFF2-40B4-BE49-F238E27FC236}">
                  <a16:creationId xmlns:a16="http://schemas.microsoft.com/office/drawing/2014/main" id="{0504F084-72B0-E9D2-950D-D1A4668C0971}"/>
                </a:ext>
              </a:extLst>
            </p:cNvPr>
            <p:cNvPicPr>
              <a:picLocks noChangeAspect="1"/>
            </p:cNvPicPr>
            <p:nvPr/>
          </p:nvPicPr>
          <p:blipFill>
            <a:blip r:embed="rId4" cstate="screen">
              <a:duotone>
                <a:schemeClr val="accent5">
                  <a:shade val="45000"/>
                  <a:satMod val="135000"/>
                </a:schemeClr>
                <a:prstClr val="white"/>
              </a:duotone>
              <a:extLst>
                <a:ext uri="{28A0092B-C50C-407E-A947-70E740481C1C}">
                  <a14:useLocalDpi xmlns:a14="http://schemas.microsoft.com/office/drawing/2010/main"/>
                </a:ext>
              </a:extLst>
            </a:blip>
            <a:stretch>
              <a:fillRect/>
            </a:stretch>
          </p:blipFill>
          <p:spPr>
            <a:xfrm>
              <a:off x="1681171" y="2463155"/>
              <a:ext cx="771495" cy="664293"/>
            </a:xfrm>
            <a:prstGeom prst="rect">
              <a:avLst/>
            </a:prstGeom>
            <a:noFill/>
            <a:ln>
              <a:noFill/>
            </a:ln>
          </p:spPr>
        </p:pic>
        <p:pic>
          <p:nvPicPr>
            <p:cNvPr id="133" name="Picture 8">
              <a:extLst>
                <a:ext uri="{FF2B5EF4-FFF2-40B4-BE49-F238E27FC236}">
                  <a16:creationId xmlns:a16="http://schemas.microsoft.com/office/drawing/2014/main" id="{2871A0CC-8DC8-D435-506F-0C1E35D84FFC}"/>
                </a:ext>
              </a:extLst>
            </p:cNvPr>
            <p:cNvPicPr>
              <a:picLocks noChangeAspect="1"/>
            </p:cNvPicPr>
            <p:nvPr/>
          </p:nvPicPr>
          <p:blipFill>
            <a:blip r:embed="rId5" cstate="screen">
              <a:duotone>
                <a:schemeClr val="accent5">
                  <a:shade val="45000"/>
                  <a:satMod val="135000"/>
                </a:schemeClr>
                <a:prstClr val="white"/>
              </a:duotone>
              <a:extLst>
                <a:ext uri="{28A0092B-C50C-407E-A947-70E740481C1C}">
                  <a14:useLocalDpi xmlns:a14="http://schemas.microsoft.com/office/drawing/2010/main"/>
                </a:ext>
              </a:extLst>
            </a:blip>
            <a:stretch>
              <a:fillRect/>
            </a:stretch>
          </p:blipFill>
          <p:spPr>
            <a:xfrm>
              <a:off x="1689279" y="1467005"/>
              <a:ext cx="704507" cy="606613"/>
            </a:xfrm>
            <a:prstGeom prst="rect">
              <a:avLst/>
            </a:prstGeom>
          </p:spPr>
        </p:pic>
        <p:sp>
          <p:nvSpPr>
            <p:cNvPr id="134" name="TextBox 12">
              <a:extLst>
                <a:ext uri="{FF2B5EF4-FFF2-40B4-BE49-F238E27FC236}">
                  <a16:creationId xmlns:a16="http://schemas.microsoft.com/office/drawing/2014/main" id="{7CD0B35D-69C5-CAB5-871F-B95CEB9071E4}"/>
                </a:ext>
              </a:extLst>
            </p:cNvPr>
            <p:cNvSpPr txBox="1"/>
            <p:nvPr/>
          </p:nvSpPr>
          <p:spPr>
            <a:xfrm>
              <a:off x="1539054" y="2053136"/>
              <a:ext cx="1080745" cy="265010"/>
            </a:xfrm>
            <a:prstGeom prst="rect">
              <a:avLst/>
            </a:prstGeom>
            <a:noFill/>
          </p:spPr>
          <p:txBody>
            <a:bodyPr wrap="none" rtlCol="0">
              <a:spAutoFit/>
            </a:bodyPr>
            <a:lstStyle/>
            <a:p>
              <a:r>
                <a:rPr lang="it-IT" sz="1400" dirty="0" err="1"/>
                <a:t>application</a:t>
              </a:r>
              <a:endParaRPr lang="en-US" sz="1400" dirty="0"/>
            </a:p>
          </p:txBody>
        </p:sp>
        <p:sp>
          <p:nvSpPr>
            <p:cNvPr id="135" name="TextBox 13">
              <a:extLst>
                <a:ext uri="{FF2B5EF4-FFF2-40B4-BE49-F238E27FC236}">
                  <a16:creationId xmlns:a16="http://schemas.microsoft.com/office/drawing/2014/main" id="{BFA4BB49-C228-7A94-29B7-ACDA5FEBB04E}"/>
                </a:ext>
              </a:extLst>
            </p:cNvPr>
            <p:cNvSpPr txBox="1"/>
            <p:nvPr/>
          </p:nvSpPr>
          <p:spPr>
            <a:xfrm>
              <a:off x="1335035" y="3132457"/>
              <a:ext cx="1374415" cy="265010"/>
            </a:xfrm>
            <a:prstGeom prst="rect">
              <a:avLst/>
            </a:prstGeom>
            <a:noFill/>
          </p:spPr>
          <p:txBody>
            <a:bodyPr wrap="none" rtlCol="0">
              <a:spAutoFit/>
            </a:bodyPr>
            <a:lstStyle/>
            <a:p>
              <a:r>
                <a:rPr lang="it-IT" sz="1400" b="1" dirty="0">
                  <a:solidFill>
                    <a:srgbClr val="67B4CD"/>
                  </a:solidFill>
                </a:rPr>
                <a:t>My</a:t>
              </a:r>
              <a:r>
                <a:rPr lang="it-IT" sz="1400" b="1" dirty="0">
                  <a:solidFill>
                    <a:srgbClr val="FFB338"/>
                  </a:solidFill>
                </a:rPr>
                <a:t>SQL</a:t>
              </a:r>
              <a:r>
                <a:rPr lang="it-IT" sz="1400" dirty="0"/>
                <a:t> Router</a:t>
              </a:r>
              <a:endParaRPr lang="en-US" sz="1400" dirty="0"/>
            </a:p>
          </p:txBody>
        </p:sp>
        <p:cxnSp>
          <p:nvCxnSpPr>
            <p:cNvPr id="136" name="Straight Arrow Connector 36">
              <a:extLst>
                <a:ext uri="{FF2B5EF4-FFF2-40B4-BE49-F238E27FC236}">
                  <a16:creationId xmlns:a16="http://schemas.microsoft.com/office/drawing/2014/main" id="{03F74335-65C7-1550-6C42-C3A8319EB4A7}"/>
                </a:ext>
              </a:extLst>
            </p:cNvPr>
            <p:cNvCxnSpPr>
              <a:cxnSpLocks/>
              <a:stCxn id="134" idx="2"/>
            </p:cNvCxnSpPr>
            <p:nvPr/>
          </p:nvCxnSpPr>
          <p:spPr>
            <a:xfrm>
              <a:off x="2079427" y="2318146"/>
              <a:ext cx="0" cy="248224"/>
            </a:xfrm>
            <a:prstGeom prst="straightConnector1">
              <a:avLst/>
            </a:prstGeom>
            <a:ln w="28575">
              <a:solidFill>
                <a:srgbClr val="8A5A15"/>
              </a:solidFill>
              <a:tailEnd type="triangle"/>
            </a:ln>
          </p:spPr>
          <p:style>
            <a:lnRef idx="1">
              <a:schemeClr val="accent1"/>
            </a:lnRef>
            <a:fillRef idx="0">
              <a:schemeClr val="accent1"/>
            </a:fillRef>
            <a:effectRef idx="0">
              <a:schemeClr val="accent1"/>
            </a:effectRef>
            <a:fontRef idx="minor">
              <a:schemeClr val="tx1"/>
            </a:fontRef>
          </p:style>
        </p:cxnSp>
        <p:sp>
          <p:nvSpPr>
            <p:cNvPr id="137" name="ZoneTexte 136">
              <a:extLst>
                <a:ext uri="{FF2B5EF4-FFF2-40B4-BE49-F238E27FC236}">
                  <a16:creationId xmlns:a16="http://schemas.microsoft.com/office/drawing/2014/main" id="{1032114E-1C9F-FE73-95B2-04FA5583FF67}"/>
                </a:ext>
              </a:extLst>
            </p:cNvPr>
            <p:cNvSpPr txBox="1"/>
            <p:nvPr/>
          </p:nvSpPr>
          <p:spPr>
            <a:xfrm>
              <a:off x="480396" y="2213429"/>
              <a:ext cx="861005" cy="338554"/>
            </a:xfrm>
            <a:prstGeom prst="rect">
              <a:avLst/>
            </a:prstGeom>
            <a:noFill/>
          </p:spPr>
          <p:txBody>
            <a:bodyPr wrap="none" rtlCol="0">
              <a:spAutoFit/>
            </a:bodyPr>
            <a:lstStyle/>
            <a:p>
              <a:r>
                <a:rPr lang="fr-FR" sz="1600" b="1" dirty="0"/>
                <a:t>MILAN</a:t>
              </a:r>
            </a:p>
          </p:txBody>
        </p:sp>
      </p:grpSp>
      <p:cxnSp>
        <p:nvCxnSpPr>
          <p:cNvPr id="159" name="Connecteur en arc 158">
            <a:extLst>
              <a:ext uri="{FF2B5EF4-FFF2-40B4-BE49-F238E27FC236}">
                <a16:creationId xmlns:a16="http://schemas.microsoft.com/office/drawing/2014/main" id="{CA64A60A-1415-1E19-1472-10C983E6121F}"/>
              </a:ext>
            </a:extLst>
          </p:cNvPr>
          <p:cNvCxnSpPr>
            <a:cxnSpLocks/>
          </p:cNvCxnSpPr>
          <p:nvPr/>
        </p:nvCxnSpPr>
        <p:spPr>
          <a:xfrm rot="5400000" flipH="1" flipV="1">
            <a:off x="8251481" y="2098454"/>
            <a:ext cx="246888" cy="3851190"/>
          </a:xfrm>
          <a:prstGeom prst="curvedConnector3">
            <a:avLst>
              <a:gd name="adj1" fmla="val 324210"/>
            </a:avLst>
          </a:prstGeom>
          <a:ln w="53975">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60" name="Connecteur en arc 159">
            <a:extLst>
              <a:ext uri="{FF2B5EF4-FFF2-40B4-BE49-F238E27FC236}">
                <a16:creationId xmlns:a16="http://schemas.microsoft.com/office/drawing/2014/main" id="{5299C810-60BE-7505-22DC-29274A4DEA91}"/>
              </a:ext>
            </a:extLst>
          </p:cNvPr>
          <p:cNvCxnSpPr>
            <a:cxnSpLocks/>
          </p:cNvCxnSpPr>
          <p:nvPr/>
        </p:nvCxnSpPr>
        <p:spPr>
          <a:xfrm rot="5400000" flipH="1" flipV="1">
            <a:off x="4008014" y="2303013"/>
            <a:ext cx="246888" cy="3851190"/>
          </a:xfrm>
          <a:prstGeom prst="curvedConnector3">
            <a:avLst>
              <a:gd name="adj1" fmla="val 324210"/>
            </a:avLst>
          </a:prstGeom>
          <a:ln w="53975" cap="flat">
            <a:solidFill>
              <a:schemeClr val="tx1"/>
            </a:solidFill>
            <a:prstDash val="sysDash"/>
            <a:round/>
            <a:headEnd type="triangle"/>
            <a:tailEnd type="none"/>
          </a:ln>
        </p:spPr>
        <p:style>
          <a:lnRef idx="1">
            <a:schemeClr val="accent1"/>
          </a:lnRef>
          <a:fillRef idx="0">
            <a:schemeClr val="accent1"/>
          </a:fillRef>
          <a:effectRef idx="0">
            <a:schemeClr val="accent1"/>
          </a:effectRef>
          <a:fontRef idx="minor">
            <a:schemeClr val="tx1"/>
          </a:fontRef>
        </p:style>
      </p:cxnSp>
      <p:sp>
        <p:nvSpPr>
          <p:cNvPr id="161" name="ZoneTexte 160">
            <a:extLst>
              <a:ext uri="{FF2B5EF4-FFF2-40B4-BE49-F238E27FC236}">
                <a16:creationId xmlns:a16="http://schemas.microsoft.com/office/drawing/2014/main" id="{C7C03C01-EFB1-B581-F356-A7450B6AA28D}"/>
              </a:ext>
            </a:extLst>
          </p:cNvPr>
          <p:cNvSpPr txBox="1"/>
          <p:nvPr/>
        </p:nvSpPr>
        <p:spPr>
          <a:xfrm>
            <a:off x="3630888" y="2778878"/>
            <a:ext cx="1084464" cy="523220"/>
          </a:xfrm>
          <a:prstGeom prst="rect">
            <a:avLst/>
          </a:prstGeom>
          <a:noFill/>
        </p:spPr>
        <p:txBody>
          <a:bodyPr wrap="none" rtlCol="0">
            <a:spAutoFit/>
          </a:bodyPr>
          <a:lstStyle/>
          <a:p>
            <a:pPr algn="ctr"/>
            <a:r>
              <a:rPr lang="fr-FR" sz="1400" dirty="0" err="1"/>
              <a:t>Async</a:t>
            </a:r>
            <a:endParaRPr lang="fr-FR" sz="1400" dirty="0"/>
          </a:p>
          <a:p>
            <a:pPr algn="ctr"/>
            <a:r>
              <a:rPr lang="fr-FR" sz="1400" dirty="0" err="1"/>
              <a:t>Replication</a:t>
            </a:r>
            <a:endParaRPr lang="fr-FR" sz="1400" dirty="0"/>
          </a:p>
        </p:txBody>
      </p:sp>
      <p:sp>
        <p:nvSpPr>
          <p:cNvPr id="162" name="ZoneTexte 161">
            <a:extLst>
              <a:ext uri="{FF2B5EF4-FFF2-40B4-BE49-F238E27FC236}">
                <a16:creationId xmlns:a16="http://schemas.microsoft.com/office/drawing/2014/main" id="{3D1FC7B8-E794-F7F6-5C2A-165820E92779}"/>
              </a:ext>
            </a:extLst>
          </p:cNvPr>
          <p:cNvSpPr txBox="1"/>
          <p:nvPr/>
        </p:nvSpPr>
        <p:spPr>
          <a:xfrm>
            <a:off x="7797482" y="2684694"/>
            <a:ext cx="1084464" cy="523220"/>
          </a:xfrm>
          <a:prstGeom prst="rect">
            <a:avLst/>
          </a:prstGeom>
          <a:noFill/>
        </p:spPr>
        <p:txBody>
          <a:bodyPr wrap="none" rtlCol="0">
            <a:spAutoFit/>
          </a:bodyPr>
          <a:lstStyle/>
          <a:p>
            <a:pPr algn="ctr"/>
            <a:r>
              <a:rPr lang="fr-FR" sz="1400" dirty="0" err="1"/>
              <a:t>Async</a:t>
            </a:r>
            <a:endParaRPr lang="fr-FR" sz="1400" dirty="0"/>
          </a:p>
          <a:p>
            <a:pPr algn="ctr"/>
            <a:r>
              <a:rPr lang="fr-FR" sz="1400" dirty="0" err="1"/>
              <a:t>Replication</a:t>
            </a:r>
            <a:endParaRPr lang="fr-FR" sz="1400" dirty="0"/>
          </a:p>
        </p:txBody>
      </p:sp>
    </p:spTree>
    <p:extLst>
      <p:ext uri="{BB962C8B-B14F-4D97-AF65-F5344CB8AC3E}">
        <p14:creationId xmlns:p14="http://schemas.microsoft.com/office/powerpoint/2010/main" val="589491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B5700D-21A8-D35A-7B02-78BA8F11D256}"/>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581AD55-E7C1-1AAC-B672-A1199AEFB0CF}"/>
              </a:ext>
            </a:extLst>
          </p:cNvPr>
          <p:cNvSpPr>
            <a:spLocks noGrp="1"/>
          </p:cNvSpPr>
          <p:nvPr>
            <p:ph type="sldNum" sz="quarter" idx="12"/>
          </p:nvPr>
        </p:nvSpPr>
        <p:spPr>
          <a:xfrm>
            <a:off x="762000" y="6423660"/>
            <a:ext cx="365760" cy="365760"/>
          </a:xfrm>
        </p:spPr>
        <p:txBody>
          <a:bodyPr/>
          <a:lstStyle/>
          <a:p>
            <a:fld id="{345D60D9-5372-5F40-9443-0F9AE5BDC3C8}" type="slidenum">
              <a:rPr lang="en-US" smtClean="0"/>
              <a:pPr/>
              <a:t>28</a:t>
            </a:fld>
            <a:endParaRPr lang="en-US" dirty="0"/>
          </a:p>
        </p:txBody>
      </p:sp>
      <p:sp>
        <p:nvSpPr>
          <p:cNvPr id="3" name="Footer Placeholder 2">
            <a:extLst>
              <a:ext uri="{FF2B5EF4-FFF2-40B4-BE49-F238E27FC236}">
                <a16:creationId xmlns:a16="http://schemas.microsoft.com/office/drawing/2014/main" id="{560BD3AA-EB26-CC9C-2486-D371BB5B546C}"/>
              </a:ext>
            </a:extLst>
          </p:cNvPr>
          <p:cNvSpPr>
            <a:spLocks noGrp="1"/>
          </p:cNvSpPr>
          <p:nvPr>
            <p:ph type="ftr" sz="quarter" idx="11"/>
          </p:nvPr>
        </p:nvSpPr>
        <p:spPr>
          <a:xfrm>
            <a:off x="1127759" y="6423978"/>
            <a:ext cx="5745379" cy="365125"/>
          </a:xfrm>
        </p:spPr>
        <p:txBody>
          <a:bodyPr/>
          <a:lstStyle/>
          <a:p>
            <a:r>
              <a:rPr lang="en-US" dirty="0"/>
              <a:t>Copyright © 2025 Oracle </a:t>
            </a:r>
          </a:p>
        </p:txBody>
      </p:sp>
      <p:sp>
        <p:nvSpPr>
          <p:cNvPr id="63" name="Title 1">
            <a:extLst>
              <a:ext uri="{FF2B5EF4-FFF2-40B4-BE49-F238E27FC236}">
                <a16:creationId xmlns:a16="http://schemas.microsoft.com/office/drawing/2014/main" id="{065F70EC-F680-A055-D5C9-54BAEDD5EFB1}"/>
              </a:ext>
            </a:extLst>
          </p:cNvPr>
          <p:cNvSpPr txBox="1">
            <a:spLocks/>
          </p:cNvSpPr>
          <p:nvPr/>
        </p:nvSpPr>
        <p:spPr>
          <a:xfrm>
            <a:off x="425156" y="218220"/>
            <a:ext cx="10671048" cy="822960"/>
          </a:xfrm>
          <a:prstGeom prst="rect">
            <a:avLst/>
          </a:prstGeom>
        </p:spPr>
        <p:txBody>
          <a:bodyPr/>
          <a:lstStyle>
            <a:lvl1pPr algn="l" defTabSz="914400" rtl="0" eaLnBrk="1" latinLnBrk="0" hangingPunct="1">
              <a:lnSpc>
                <a:spcPct val="95000"/>
              </a:lnSpc>
              <a:spcBef>
                <a:spcPct val="0"/>
              </a:spcBef>
              <a:buNone/>
              <a:defRPr lang="en-US" sz="2400" b="1" i="0" kern="1200" baseline="0" dirty="0">
                <a:solidFill>
                  <a:schemeClr val="tx1"/>
                </a:solidFill>
                <a:latin typeface="+mn-lt"/>
                <a:ea typeface="+mn-ea"/>
                <a:cs typeface="+mj-cs"/>
              </a:defRPr>
            </a:lvl1pPr>
          </a:lstStyle>
          <a:p>
            <a:r>
              <a:rPr lang="en-US" dirty="0" err="1"/>
              <a:t>InnoDB</a:t>
            </a:r>
            <a:r>
              <a:rPr lang="en-US" dirty="0"/>
              <a:t> Cluster</a:t>
            </a:r>
            <a:endParaRPr lang="fr-CH" dirty="0"/>
          </a:p>
        </p:txBody>
      </p:sp>
      <p:sp>
        <p:nvSpPr>
          <p:cNvPr id="4" name="Text Placeholder 2">
            <a:extLst>
              <a:ext uri="{FF2B5EF4-FFF2-40B4-BE49-F238E27FC236}">
                <a16:creationId xmlns:a16="http://schemas.microsoft.com/office/drawing/2014/main" id="{68A3F79A-E167-B38D-6AF3-047990E37491}"/>
              </a:ext>
            </a:extLst>
          </p:cNvPr>
          <p:cNvSpPr txBox="1">
            <a:spLocks/>
          </p:cNvSpPr>
          <p:nvPr/>
        </p:nvSpPr>
        <p:spPr>
          <a:xfrm>
            <a:off x="556260" y="749508"/>
            <a:ext cx="10671048" cy="330540"/>
          </a:xfrm>
          <a:prstGeom prst="rect">
            <a:avLst/>
          </a:prstGeom>
        </p:spPr>
        <p:txBody>
          <a:bodyPr vert="horz" lIns="0" tIns="0" rIns="0" bIns="0" rtlCol="0" anchor="ctr"/>
          <a:lstStyle>
            <a:defPPr>
              <a:defRPr lang="en-US"/>
            </a:defPPr>
            <a:lvl1pPr marL="0" algn="l" defTabSz="914400" rtl="0" eaLnBrk="1" latinLnBrk="0" hangingPunct="1">
              <a:defRPr sz="900" kern="1200">
                <a:solidFill>
                  <a:srgbClr val="8B858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t>Topologies : </a:t>
            </a:r>
            <a:r>
              <a:rPr lang="en-US" sz="2000" dirty="0" err="1"/>
              <a:t>ClusterSet</a:t>
            </a:r>
            <a:r>
              <a:rPr lang="en-US" sz="2000" dirty="0"/>
              <a:t> main features </a:t>
            </a:r>
          </a:p>
        </p:txBody>
      </p:sp>
      <p:sp>
        <p:nvSpPr>
          <p:cNvPr id="5" name="ZoneTexte 4">
            <a:extLst>
              <a:ext uri="{FF2B5EF4-FFF2-40B4-BE49-F238E27FC236}">
                <a16:creationId xmlns:a16="http://schemas.microsoft.com/office/drawing/2014/main" id="{1BE652F6-6261-F1C9-929C-3970FE5D4625}"/>
              </a:ext>
            </a:extLst>
          </p:cNvPr>
          <p:cNvSpPr txBox="1"/>
          <p:nvPr/>
        </p:nvSpPr>
        <p:spPr>
          <a:xfrm>
            <a:off x="660400" y="1549400"/>
            <a:ext cx="4699000" cy="1754326"/>
          </a:xfrm>
          <a:prstGeom prst="rect">
            <a:avLst/>
          </a:prstGeom>
          <a:noFill/>
        </p:spPr>
        <p:txBody>
          <a:bodyPr wrap="square" rtlCol="0">
            <a:spAutoFit/>
          </a:bodyPr>
          <a:lstStyle/>
          <a:p>
            <a:r>
              <a:rPr lang="fr-FR" b="1" dirty="0" err="1"/>
              <a:t>Centralized</a:t>
            </a:r>
            <a:r>
              <a:rPr lang="fr-FR" b="1" dirty="0"/>
              <a:t> Management </a:t>
            </a:r>
            <a:r>
              <a:rPr lang="fr-FR" dirty="0"/>
              <a:t>🔒:</a:t>
            </a:r>
          </a:p>
          <a:p>
            <a:endParaRPr lang="fr-FR" dirty="0"/>
          </a:p>
          <a:p>
            <a:r>
              <a:rPr lang="fr-FR" dirty="0"/>
              <a:t>✅ </a:t>
            </a:r>
            <a:r>
              <a:rPr lang="fr-FR" dirty="0" err="1"/>
              <a:t>Provides</a:t>
            </a:r>
            <a:r>
              <a:rPr lang="fr-FR" dirty="0"/>
              <a:t> a </a:t>
            </a:r>
            <a:r>
              <a:rPr lang="fr-FR" dirty="0" err="1"/>
              <a:t>unified</a:t>
            </a:r>
            <a:r>
              <a:rPr lang="fr-FR" dirty="0"/>
              <a:t> interface for </a:t>
            </a:r>
            <a:r>
              <a:rPr lang="fr-FR" dirty="0" err="1"/>
              <a:t>managing</a:t>
            </a:r>
            <a:r>
              <a:rPr lang="fr-FR" dirty="0"/>
              <a:t> multiple MySQL clusters, </a:t>
            </a:r>
            <a:r>
              <a:rPr lang="fr-FR" dirty="0" err="1"/>
              <a:t>simplifying</a:t>
            </a:r>
            <a:r>
              <a:rPr lang="fr-FR" dirty="0"/>
              <a:t> administrative </a:t>
            </a:r>
            <a:r>
              <a:rPr lang="fr-FR" dirty="0" err="1"/>
              <a:t>operations</a:t>
            </a:r>
            <a:r>
              <a:rPr lang="fr-FR" dirty="0"/>
              <a:t> and monitoring.</a:t>
            </a:r>
          </a:p>
        </p:txBody>
      </p:sp>
      <p:sp>
        <p:nvSpPr>
          <p:cNvPr id="6" name="ZoneTexte 5">
            <a:extLst>
              <a:ext uri="{FF2B5EF4-FFF2-40B4-BE49-F238E27FC236}">
                <a16:creationId xmlns:a16="http://schemas.microsoft.com/office/drawing/2014/main" id="{4342C61D-D8C6-CC8D-6F3A-044AD5AD1A39}"/>
              </a:ext>
            </a:extLst>
          </p:cNvPr>
          <p:cNvSpPr txBox="1"/>
          <p:nvPr/>
        </p:nvSpPr>
        <p:spPr>
          <a:xfrm>
            <a:off x="660401" y="3831272"/>
            <a:ext cx="5435600" cy="2031325"/>
          </a:xfrm>
          <a:prstGeom prst="rect">
            <a:avLst/>
          </a:prstGeom>
          <a:noFill/>
        </p:spPr>
        <p:txBody>
          <a:bodyPr wrap="square" rtlCol="0">
            <a:spAutoFit/>
          </a:bodyPr>
          <a:lstStyle/>
          <a:p>
            <a:r>
              <a:rPr lang="fr-FR" b="1" dirty="0"/>
              <a:t>Horizontal </a:t>
            </a:r>
            <a:r>
              <a:rPr lang="fr-FR" b="1" dirty="0" err="1"/>
              <a:t>Scalability</a:t>
            </a:r>
            <a:r>
              <a:rPr lang="fr-FR" dirty="0"/>
              <a:t> 📈:</a:t>
            </a:r>
          </a:p>
          <a:p>
            <a:endParaRPr lang="fr-FR" dirty="0"/>
          </a:p>
          <a:p>
            <a:r>
              <a:rPr lang="fr-FR" dirty="0"/>
              <a:t>✅ </a:t>
            </a:r>
            <a:r>
              <a:rPr lang="fr-FR" dirty="0" err="1"/>
              <a:t>Allows</a:t>
            </a:r>
            <a:r>
              <a:rPr lang="fr-FR" dirty="0"/>
              <a:t> </a:t>
            </a:r>
            <a:r>
              <a:rPr lang="fr-FR" dirty="0" err="1"/>
              <a:t>easy</a:t>
            </a:r>
            <a:r>
              <a:rPr lang="fr-FR" dirty="0"/>
              <a:t> addition of new clusters to </a:t>
            </a:r>
            <a:r>
              <a:rPr lang="fr-FR" dirty="0" err="1"/>
              <a:t>handle</a:t>
            </a:r>
            <a:r>
              <a:rPr lang="fr-FR" dirty="0"/>
              <a:t> data </a:t>
            </a:r>
            <a:r>
              <a:rPr lang="fr-FR" dirty="0" err="1"/>
              <a:t>growth</a:t>
            </a:r>
            <a:r>
              <a:rPr lang="fr-FR" dirty="0"/>
              <a:t> and performance </a:t>
            </a:r>
            <a:r>
              <a:rPr lang="fr-FR" dirty="0" err="1"/>
              <a:t>demands</a:t>
            </a:r>
            <a:r>
              <a:rPr lang="fr-FR" dirty="0"/>
              <a:t>.</a:t>
            </a:r>
          </a:p>
          <a:p>
            <a:endParaRPr lang="fr-FR" dirty="0"/>
          </a:p>
          <a:p>
            <a:r>
              <a:rPr lang="fr-FR" dirty="0"/>
              <a:t>✅ Ideal for applications </a:t>
            </a:r>
            <a:r>
              <a:rPr lang="fr-FR" dirty="0" err="1"/>
              <a:t>requiring</a:t>
            </a:r>
            <a:r>
              <a:rPr lang="fr-FR" dirty="0"/>
              <a:t> constant </a:t>
            </a:r>
            <a:r>
              <a:rPr lang="fr-FR" dirty="0" err="1"/>
              <a:t>availability</a:t>
            </a:r>
            <a:r>
              <a:rPr lang="fr-FR" dirty="0"/>
              <a:t> and real-time data </a:t>
            </a:r>
            <a:r>
              <a:rPr lang="fr-FR" dirty="0" err="1"/>
              <a:t>access</a:t>
            </a:r>
            <a:r>
              <a:rPr lang="fr-FR" dirty="0"/>
              <a:t>.</a:t>
            </a:r>
          </a:p>
        </p:txBody>
      </p:sp>
      <p:sp>
        <p:nvSpPr>
          <p:cNvPr id="7" name="ZoneTexte 6">
            <a:extLst>
              <a:ext uri="{FF2B5EF4-FFF2-40B4-BE49-F238E27FC236}">
                <a16:creationId xmlns:a16="http://schemas.microsoft.com/office/drawing/2014/main" id="{A9DEDB92-8574-FB86-5166-1BF088B5B17F}"/>
              </a:ext>
            </a:extLst>
          </p:cNvPr>
          <p:cNvSpPr txBox="1"/>
          <p:nvPr/>
        </p:nvSpPr>
        <p:spPr>
          <a:xfrm>
            <a:off x="6331069" y="1539629"/>
            <a:ext cx="5745379" cy="1754326"/>
          </a:xfrm>
          <a:prstGeom prst="rect">
            <a:avLst/>
          </a:prstGeom>
          <a:noFill/>
        </p:spPr>
        <p:txBody>
          <a:bodyPr wrap="square" rtlCol="0">
            <a:spAutoFit/>
          </a:bodyPr>
          <a:lstStyle/>
          <a:p>
            <a:r>
              <a:rPr lang="fr-FR" b="1" dirty="0" err="1"/>
              <a:t>Load</a:t>
            </a:r>
            <a:r>
              <a:rPr lang="fr-FR" b="1" dirty="0"/>
              <a:t> Balancing </a:t>
            </a:r>
            <a:r>
              <a:rPr lang="fr-FR" dirty="0"/>
              <a:t>⚖️:</a:t>
            </a:r>
          </a:p>
          <a:p>
            <a:endParaRPr lang="fr-FR" dirty="0"/>
          </a:p>
          <a:p>
            <a:r>
              <a:rPr lang="fr-FR" dirty="0"/>
              <a:t>✅ </a:t>
            </a:r>
            <a:r>
              <a:rPr lang="fr-FR" dirty="0" err="1"/>
              <a:t>Facilitates</a:t>
            </a:r>
            <a:r>
              <a:rPr lang="fr-FR" dirty="0"/>
              <a:t> </a:t>
            </a:r>
            <a:r>
              <a:rPr lang="fr-FR" dirty="0" err="1"/>
              <a:t>workload</a:t>
            </a:r>
            <a:r>
              <a:rPr lang="fr-FR" dirty="0"/>
              <a:t> distribution </a:t>
            </a:r>
            <a:r>
              <a:rPr lang="fr-FR" dirty="0" err="1"/>
              <a:t>across</a:t>
            </a:r>
            <a:r>
              <a:rPr lang="fr-FR" dirty="0"/>
              <a:t> multiple clusters, </a:t>
            </a:r>
            <a:r>
              <a:rPr lang="fr-FR" dirty="0" err="1"/>
              <a:t>optimizing</a:t>
            </a:r>
            <a:r>
              <a:rPr lang="fr-FR" dirty="0"/>
              <a:t> performance and </a:t>
            </a:r>
            <a:r>
              <a:rPr lang="fr-FR" dirty="0" err="1"/>
              <a:t>resilience</a:t>
            </a:r>
            <a:r>
              <a:rPr lang="fr-FR" dirty="0"/>
              <a:t>.</a:t>
            </a:r>
          </a:p>
          <a:p>
            <a:endParaRPr lang="fr-FR" dirty="0"/>
          </a:p>
          <a:p>
            <a:endParaRPr lang="fr-FR" dirty="0"/>
          </a:p>
        </p:txBody>
      </p:sp>
      <p:sp>
        <p:nvSpPr>
          <p:cNvPr id="10" name="ZoneTexte 9">
            <a:extLst>
              <a:ext uri="{FF2B5EF4-FFF2-40B4-BE49-F238E27FC236}">
                <a16:creationId xmlns:a16="http://schemas.microsoft.com/office/drawing/2014/main" id="{88F41C6B-5BA6-A42B-8EEB-82C44766E77D}"/>
              </a:ext>
            </a:extLst>
          </p:cNvPr>
          <p:cNvSpPr txBox="1"/>
          <p:nvPr/>
        </p:nvSpPr>
        <p:spPr>
          <a:xfrm>
            <a:off x="6331069" y="3843972"/>
            <a:ext cx="5200530" cy="2031325"/>
          </a:xfrm>
          <a:prstGeom prst="rect">
            <a:avLst/>
          </a:prstGeom>
          <a:noFill/>
        </p:spPr>
        <p:txBody>
          <a:bodyPr wrap="square" rtlCol="0">
            <a:spAutoFit/>
          </a:bodyPr>
          <a:lstStyle/>
          <a:p>
            <a:r>
              <a:rPr lang="fr-FR" b="1" dirty="0"/>
              <a:t>High </a:t>
            </a:r>
            <a:r>
              <a:rPr lang="fr-FR" b="1" dirty="0" err="1"/>
              <a:t>Availability</a:t>
            </a:r>
            <a:r>
              <a:rPr lang="fr-FR" b="1" dirty="0"/>
              <a:t> and </a:t>
            </a:r>
            <a:r>
              <a:rPr lang="fr-FR" b="1" dirty="0" err="1"/>
              <a:t>Recovery</a:t>
            </a:r>
            <a:r>
              <a:rPr lang="fr-FR" b="1" dirty="0"/>
              <a:t> </a:t>
            </a:r>
            <a:r>
              <a:rPr lang="fr-FR" dirty="0"/>
              <a:t>🔄:</a:t>
            </a:r>
          </a:p>
          <a:p>
            <a:endParaRPr lang="fr-FR" dirty="0"/>
          </a:p>
          <a:p>
            <a:r>
              <a:rPr lang="fr-FR" dirty="0"/>
              <a:t>✅ </a:t>
            </a:r>
            <a:r>
              <a:rPr lang="fr-FR" dirty="0" err="1"/>
              <a:t>Offers</a:t>
            </a:r>
            <a:r>
              <a:rPr lang="fr-FR" dirty="0"/>
              <a:t> </a:t>
            </a:r>
            <a:r>
              <a:rPr lang="fr-FR" dirty="0" err="1"/>
              <a:t>advanced</a:t>
            </a:r>
            <a:r>
              <a:rPr lang="fr-FR" dirty="0"/>
              <a:t> options for </a:t>
            </a:r>
            <a:r>
              <a:rPr lang="fr-FR" dirty="0" err="1"/>
              <a:t>fault</a:t>
            </a:r>
            <a:r>
              <a:rPr lang="fr-FR" dirty="0"/>
              <a:t> </a:t>
            </a:r>
            <a:r>
              <a:rPr lang="fr-FR" dirty="0" err="1"/>
              <a:t>tolerance</a:t>
            </a:r>
            <a:r>
              <a:rPr lang="fr-FR" dirty="0"/>
              <a:t>, </a:t>
            </a:r>
            <a:r>
              <a:rPr lang="fr-FR" dirty="0" err="1"/>
              <a:t>replication</a:t>
            </a:r>
            <a:r>
              <a:rPr lang="fr-FR" dirty="0"/>
              <a:t>, and </a:t>
            </a:r>
            <a:r>
              <a:rPr lang="fr-FR" dirty="0" err="1"/>
              <a:t>disaster</a:t>
            </a:r>
            <a:r>
              <a:rPr lang="fr-FR" dirty="0"/>
              <a:t> </a:t>
            </a:r>
            <a:r>
              <a:rPr lang="fr-FR" dirty="0" err="1"/>
              <a:t>recovery</a:t>
            </a:r>
            <a:r>
              <a:rPr lang="fr-FR" dirty="0"/>
              <a:t>.</a:t>
            </a:r>
          </a:p>
          <a:p>
            <a:endParaRPr lang="fr-FR" dirty="0"/>
          </a:p>
          <a:p>
            <a:r>
              <a:rPr lang="fr-FR" dirty="0"/>
              <a:t>✅ </a:t>
            </a:r>
            <a:r>
              <a:rPr lang="fr-FR" dirty="0" err="1"/>
              <a:t>Integrates</a:t>
            </a:r>
            <a:r>
              <a:rPr lang="fr-FR" dirty="0"/>
              <a:t> failover </a:t>
            </a:r>
            <a:r>
              <a:rPr lang="fr-FR" dirty="0" err="1"/>
              <a:t>mechanisms</a:t>
            </a:r>
            <a:r>
              <a:rPr lang="fr-FR" dirty="0"/>
              <a:t> to </a:t>
            </a:r>
            <a:r>
              <a:rPr lang="fr-FR" dirty="0" err="1"/>
              <a:t>ensure</a:t>
            </a:r>
            <a:r>
              <a:rPr lang="fr-FR" dirty="0"/>
              <a:t> service </a:t>
            </a:r>
            <a:r>
              <a:rPr lang="fr-FR" dirty="0" err="1"/>
              <a:t>continuity</a:t>
            </a:r>
            <a:r>
              <a:rPr lang="fr-FR" dirty="0"/>
              <a:t> </a:t>
            </a:r>
            <a:r>
              <a:rPr lang="fr-FR" dirty="0" err="1"/>
              <a:t>even</a:t>
            </a:r>
            <a:r>
              <a:rPr lang="fr-FR" dirty="0"/>
              <a:t> </a:t>
            </a:r>
            <a:r>
              <a:rPr lang="fr-FR" dirty="0" err="1"/>
              <a:t>during</a:t>
            </a:r>
            <a:r>
              <a:rPr lang="fr-FR" dirty="0"/>
              <a:t> hardware </a:t>
            </a:r>
            <a:r>
              <a:rPr lang="fr-FR" dirty="0" err="1"/>
              <a:t>failures</a:t>
            </a:r>
            <a:r>
              <a:rPr lang="fr-FR" dirty="0"/>
              <a:t>.</a:t>
            </a:r>
          </a:p>
        </p:txBody>
      </p:sp>
    </p:spTree>
    <p:extLst>
      <p:ext uri="{BB962C8B-B14F-4D97-AF65-F5344CB8AC3E}">
        <p14:creationId xmlns:p14="http://schemas.microsoft.com/office/powerpoint/2010/main" val="32972941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7B3D8C-06FC-AE45-CCFD-40F338FAAA97}"/>
            </a:ext>
          </a:extLst>
        </p:cNvPr>
        <p:cNvGrpSpPr/>
        <p:nvPr/>
      </p:nvGrpSpPr>
      <p:grpSpPr>
        <a:xfrm>
          <a:off x="0" y="0"/>
          <a:ext cx="0" cy="0"/>
          <a:chOff x="0" y="0"/>
          <a:chExt cx="0" cy="0"/>
        </a:xfrm>
      </p:grpSpPr>
      <p:sp>
        <p:nvSpPr>
          <p:cNvPr id="2" name="Footer Placeholder 1">
            <a:extLst>
              <a:ext uri="{FF2B5EF4-FFF2-40B4-BE49-F238E27FC236}">
                <a16:creationId xmlns:a16="http://schemas.microsoft.com/office/drawing/2014/main" id="{6F395326-6E9C-19FD-5742-1270DAECB1E2}"/>
              </a:ext>
            </a:extLst>
          </p:cNvPr>
          <p:cNvSpPr>
            <a:spLocks noGrp="1"/>
          </p:cNvSpPr>
          <p:nvPr>
            <p:ph type="ftr" sz="quarter" idx="11"/>
          </p:nvPr>
        </p:nvSpPr>
        <p:spPr/>
        <p:txBody>
          <a:bodyPr/>
          <a:lstStyle/>
          <a:p>
            <a:r>
              <a:rPr lang="en-US" dirty="0"/>
              <a:t>Copyright © 2025 Oracle</a:t>
            </a:r>
          </a:p>
        </p:txBody>
      </p:sp>
      <p:sp>
        <p:nvSpPr>
          <p:cNvPr id="3" name="Slide Number Placeholder 2">
            <a:extLst>
              <a:ext uri="{FF2B5EF4-FFF2-40B4-BE49-F238E27FC236}">
                <a16:creationId xmlns:a16="http://schemas.microsoft.com/office/drawing/2014/main" id="{C17839D6-4F5E-553C-7860-456F362AFCB3}"/>
              </a:ext>
            </a:extLst>
          </p:cNvPr>
          <p:cNvSpPr>
            <a:spLocks noGrp="1"/>
          </p:cNvSpPr>
          <p:nvPr>
            <p:ph type="sldNum" sz="quarter" idx="12"/>
          </p:nvPr>
        </p:nvSpPr>
        <p:spPr/>
        <p:txBody>
          <a:bodyPr/>
          <a:lstStyle/>
          <a:p>
            <a:fld id="{345D60D9-5372-5F40-9443-0F9AE5BDC3C8}" type="slidenum">
              <a:rPr lang="en-US" smtClean="0"/>
              <a:pPr/>
              <a:t>29</a:t>
            </a:fld>
            <a:endParaRPr lang="en-US" dirty="0"/>
          </a:p>
        </p:txBody>
      </p:sp>
      <p:sp>
        <p:nvSpPr>
          <p:cNvPr id="4" name="Title 3">
            <a:extLst>
              <a:ext uri="{FF2B5EF4-FFF2-40B4-BE49-F238E27FC236}">
                <a16:creationId xmlns:a16="http://schemas.microsoft.com/office/drawing/2014/main" id="{F025012F-4554-1E99-2DBA-63B968695A88}"/>
              </a:ext>
            </a:extLst>
          </p:cNvPr>
          <p:cNvSpPr>
            <a:spLocks noGrp="1"/>
          </p:cNvSpPr>
          <p:nvPr>
            <p:ph type="title"/>
          </p:nvPr>
        </p:nvSpPr>
        <p:spPr/>
        <p:txBody>
          <a:bodyPr/>
          <a:lstStyle/>
          <a:p>
            <a:r>
              <a:rPr lang="en-US" dirty="0"/>
              <a:t>MySQL </a:t>
            </a:r>
            <a:r>
              <a:rPr lang="en-US" dirty="0" err="1"/>
              <a:t>InnoDB</a:t>
            </a:r>
            <a:r>
              <a:rPr lang="en-US" dirty="0"/>
              <a:t> Cluster</a:t>
            </a:r>
          </a:p>
        </p:txBody>
      </p:sp>
      <p:sp>
        <p:nvSpPr>
          <p:cNvPr id="5" name="Espace réservé du texte 5">
            <a:extLst>
              <a:ext uri="{FF2B5EF4-FFF2-40B4-BE49-F238E27FC236}">
                <a16:creationId xmlns:a16="http://schemas.microsoft.com/office/drawing/2014/main" id="{0AF9B882-D35A-D67F-CB6D-5512A0B50C9C}"/>
              </a:ext>
            </a:extLst>
          </p:cNvPr>
          <p:cNvSpPr>
            <a:spLocks noGrp="1"/>
          </p:cNvSpPr>
          <p:nvPr>
            <p:ph type="body" sz="quarter" idx="33"/>
          </p:nvPr>
        </p:nvSpPr>
        <p:spPr>
          <a:xfrm>
            <a:off x="776689" y="4135193"/>
            <a:ext cx="10158984" cy="681251"/>
          </a:xfrm>
        </p:spPr>
        <p:txBody>
          <a:bodyPr/>
          <a:lstStyle/>
          <a:p>
            <a:r>
              <a:rPr lang="fr-CH" dirty="0"/>
              <a:t>Failover and </a:t>
            </a:r>
            <a:r>
              <a:rPr lang="fr-CH" dirty="0" err="1"/>
              <a:t>Recovery</a:t>
            </a:r>
            <a:endParaRPr lang="fr-FR" dirty="0"/>
          </a:p>
        </p:txBody>
      </p:sp>
    </p:spTree>
    <p:extLst>
      <p:ext uri="{BB962C8B-B14F-4D97-AF65-F5344CB8AC3E}">
        <p14:creationId xmlns:p14="http://schemas.microsoft.com/office/powerpoint/2010/main" val="215981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F37B2-1594-4664-B5C7-336B2EEDB0BE}"/>
              </a:ext>
            </a:extLst>
          </p:cNvPr>
          <p:cNvSpPr>
            <a:spLocks noGrp="1"/>
          </p:cNvSpPr>
          <p:nvPr>
            <p:ph type="title"/>
          </p:nvPr>
        </p:nvSpPr>
        <p:spPr/>
        <p:txBody>
          <a:bodyPr/>
          <a:lstStyle/>
          <a:p>
            <a:r>
              <a:rPr lang="en-US" dirty="0"/>
              <a:t>Agenda</a:t>
            </a:r>
          </a:p>
        </p:txBody>
      </p:sp>
      <p:sp>
        <p:nvSpPr>
          <p:cNvPr id="6" name="Footer Placeholder 5">
            <a:extLst>
              <a:ext uri="{FF2B5EF4-FFF2-40B4-BE49-F238E27FC236}">
                <a16:creationId xmlns:a16="http://schemas.microsoft.com/office/drawing/2014/main" id="{A45C7805-1919-4077-848A-FBF1906B8C06}"/>
              </a:ext>
            </a:extLst>
          </p:cNvPr>
          <p:cNvSpPr>
            <a:spLocks noGrp="1"/>
          </p:cNvSpPr>
          <p:nvPr>
            <p:ph type="ftr" sz="quarter" idx="46"/>
          </p:nvPr>
        </p:nvSpPr>
        <p:spPr/>
        <p:txBody>
          <a:bodyPr/>
          <a:lstStyle/>
          <a:p>
            <a:r>
              <a:rPr lang="en-US" dirty="0"/>
              <a:t>Copyright © 2025 Oracle </a:t>
            </a:r>
          </a:p>
        </p:txBody>
      </p:sp>
      <p:sp>
        <p:nvSpPr>
          <p:cNvPr id="5" name="Slide Number Placeholder 4">
            <a:extLst>
              <a:ext uri="{FF2B5EF4-FFF2-40B4-BE49-F238E27FC236}">
                <a16:creationId xmlns:a16="http://schemas.microsoft.com/office/drawing/2014/main" id="{F62CE91A-86D9-495B-8957-BE671F2FF739}"/>
              </a:ext>
            </a:extLst>
          </p:cNvPr>
          <p:cNvSpPr>
            <a:spLocks noGrp="1"/>
          </p:cNvSpPr>
          <p:nvPr>
            <p:ph type="sldNum" sz="quarter" idx="47"/>
          </p:nvPr>
        </p:nvSpPr>
        <p:spPr/>
        <p:txBody>
          <a:bodyPr/>
          <a:lstStyle/>
          <a:p>
            <a:fld id="{345D60D9-5372-5F40-9443-0F9AE5BDC3C8}" type="slidenum">
              <a:rPr lang="en-US" smtClean="0"/>
              <a:pPr/>
              <a:t>3</a:t>
            </a:fld>
            <a:endParaRPr lang="en-US" dirty="0"/>
          </a:p>
        </p:txBody>
      </p:sp>
      <p:pic>
        <p:nvPicPr>
          <p:cNvPr id="8" name="Picture Placeholder 84">
            <a:extLst>
              <a:ext uri="{FF2B5EF4-FFF2-40B4-BE49-F238E27FC236}">
                <a16:creationId xmlns:a16="http://schemas.microsoft.com/office/drawing/2014/main" id="{A2A08868-72DB-0AD6-BC06-780BC5033C91}"/>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85" r="85"/>
          <a:stretch/>
        </p:blipFill>
        <p:spPr>
          <a:xfrm>
            <a:off x="10435620" y="3476901"/>
            <a:ext cx="929788" cy="929788"/>
          </a:xfrm>
          <a:prstGeom prst="rect">
            <a:avLst/>
          </a:prstGeom>
        </p:spPr>
      </p:pic>
      <p:pic>
        <p:nvPicPr>
          <p:cNvPr id="10" name="Picture Placeholder 84">
            <a:extLst>
              <a:ext uri="{FF2B5EF4-FFF2-40B4-BE49-F238E27FC236}">
                <a16:creationId xmlns:a16="http://schemas.microsoft.com/office/drawing/2014/main" id="{CFE7CF03-AF20-794E-C9C9-162F5A086F22}"/>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85" r="85"/>
          <a:stretch/>
        </p:blipFill>
        <p:spPr>
          <a:xfrm>
            <a:off x="5943350" y="3012007"/>
            <a:ext cx="929788" cy="929788"/>
          </a:xfrm>
          <a:prstGeom prst="rect">
            <a:avLst/>
          </a:prstGeom>
        </p:spPr>
      </p:pic>
      <p:sp>
        <p:nvSpPr>
          <p:cNvPr id="22" name="Content Placeholder 2">
            <a:extLst>
              <a:ext uri="{FF2B5EF4-FFF2-40B4-BE49-F238E27FC236}">
                <a16:creationId xmlns:a16="http://schemas.microsoft.com/office/drawing/2014/main" id="{1795EF5E-451E-EF3C-C3FA-107DFB19841F}"/>
              </a:ext>
            </a:extLst>
          </p:cNvPr>
          <p:cNvSpPr txBox="1">
            <a:spLocks/>
          </p:cNvSpPr>
          <p:nvPr/>
        </p:nvSpPr>
        <p:spPr>
          <a:xfrm>
            <a:off x="983083" y="2244393"/>
            <a:ext cx="5160187" cy="365126"/>
          </a:xfrm>
          <a:prstGeom prst="rect">
            <a:avLst/>
          </a:prstGeom>
          <a:noFill/>
        </p:spPr>
        <p:txBody>
          <a:bodyPr vert="horz" lIns="0" tIns="0" rIns="0" bIns="0" rtlCol="0">
            <a:noAutofit/>
          </a:bodyPr>
          <a:lstStyle>
            <a:lvl1pPr marL="0" marR="0" indent="-365760" algn="l" defTabSz="914400" rtl="0" eaLnBrk="1" fontAlgn="auto" latinLnBrk="0" hangingPunct="1">
              <a:lnSpc>
                <a:spcPct val="95000"/>
              </a:lnSpc>
              <a:spcBef>
                <a:spcPts val="600"/>
              </a:spcBef>
              <a:spcAft>
                <a:spcPts val="0"/>
              </a:spcAft>
              <a:buClr>
                <a:schemeClr val="accent6"/>
              </a:buClr>
              <a:buSzTx/>
              <a:buFont typeface="+mj-lt"/>
              <a:buAutoNum type="arabicPeriod"/>
              <a:tabLst/>
              <a:defRPr lang="en-US" sz="1800" b="0" i="0" kern="1200" dirty="0">
                <a:solidFill>
                  <a:schemeClr val="bg1"/>
                </a:solidFill>
                <a:latin typeface="+mn-lt"/>
                <a:ea typeface="+mn-ea"/>
                <a:cs typeface="Oracle Sans Tab" panose="020B0503020204020204" pitchFamily="34" charset="0"/>
              </a:defRPr>
            </a:lvl1pPr>
            <a:lvl2pPr marL="548640" marR="0" indent="-182880" algn="l" defTabSz="914400" rtl="0" eaLnBrk="1" fontAlgn="auto" latinLnBrk="0" hangingPunct="1">
              <a:lnSpc>
                <a:spcPct val="95000"/>
              </a:lnSpc>
              <a:spcBef>
                <a:spcPts val="600"/>
              </a:spcBef>
              <a:spcAft>
                <a:spcPts val="0"/>
              </a:spcAft>
              <a:buClrTx/>
              <a:buSzPct val="100000"/>
              <a:buFont typeface="Arial" panose="020B0604020202020204" pitchFamily="34" charset="0"/>
              <a:buChar char="•"/>
              <a:tabLst/>
              <a:defRPr lang="en-US" sz="1800" b="0" i="0" kern="1200" dirty="0">
                <a:solidFill>
                  <a:schemeClr val="bg1"/>
                </a:solidFill>
                <a:latin typeface="+mn-lt"/>
                <a:ea typeface="+mn-ea"/>
                <a:cs typeface="Oracle Sans Tab" panose="020B0503020204020204" pitchFamily="34" charset="0"/>
              </a:defRPr>
            </a:lvl2pPr>
            <a:lvl3pPr marL="731520"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lang="en-US" sz="1600" kern="1200" dirty="0">
                <a:solidFill>
                  <a:schemeClr val="bg1"/>
                </a:solidFill>
                <a:latin typeface="Oracle Sans Tab Light" panose="020B0403020204020204" pitchFamily="34" charset="0"/>
                <a:ea typeface="+mn-ea"/>
                <a:cs typeface="Oracle Sans Tab Light" panose="020B0403020204020204" pitchFamily="34" charset="0"/>
              </a:defRPr>
            </a:lvl3pPr>
            <a:lvl4pPr marL="914400"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lang="en-US" sz="1400" kern="1200" dirty="0">
                <a:solidFill>
                  <a:schemeClr val="bg1"/>
                </a:solidFill>
                <a:latin typeface="Oracle Sans Tab Light" panose="020B0403020204020204" pitchFamily="34" charset="0"/>
                <a:ea typeface="+mn-ea"/>
                <a:cs typeface="Oracle Sans Tab Light" panose="020B0403020204020204" pitchFamily="34" charset="0"/>
              </a:defRPr>
            </a:lvl4pPr>
            <a:lvl5pPr marL="1097280" marR="0" indent="-182880" algn="l" defTabSz="914400" rtl="0" eaLnBrk="1" fontAlgn="auto" latinLnBrk="0" hangingPunct="1">
              <a:lnSpc>
                <a:spcPct val="95000"/>
              </a:lnSpc>
              <a:spcBef>
                <a:spcPts val="400"/>
              </a:spcBef>
              <a:spcAft>
                <a:spcPts val="0"/>
              </a:spcAft>
              <a:buClrTx/>
              <a:buSzTx/>
              <a:buFont typeface="System Font Regular"/>
              <a:buChar char="•"/>
              <a:tabLst/>
              <a:defRPr lang="en-US" sz="1200" kern="1200" dirty="0">
                <a:solidFill>
                  <a:schemeClr val="bg1"/>
                </a:solidFill>
                <a:latin typeface="Oracle Sans Tab Light" panose="020B0403020204020204" pitchFamily="34" charset="0"/>
                <a:ea typeface="+mn-ea"/>
                <a:cs typeface="Oracle Sans Tab Light" panose="020B0403020204020204" pitchFamily="34" charset="0"/>
              </a:defRPr>
            </a:lvl5pPr>
            <a:lvl6pPr marL="1097280" indent="-182880" algn="l" defTabSz="914400" rtl="0" eaLnBrk="1" latinLnBrk="0" hangingPunct="1">
              <a:lnSpc>
                <a:spcPct val="95000"/>
              </a:lnSpc>
              <a:spcBef>
                <a:spcPts val="400"/>
              </a:spcBef>
              <a:spcAft>
                <a:spcPts val="0"/>
              </a:spcAft>
              <a:buSzPct val="100000"/>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1280160" indent="-182880" algn="l" defTabSz="914400" rtl="0" eaLnBrk="1" latinLnBrk="0" hangingPunct="1">
              <a:lnSpc>
                <a:spcPct val="95000"/>
              </a:lnSpc>
              <a:spcBef>
                <a:spcPts val="400"/>
              </a:spcBef>
              <a:spcAft>
                <a:spcPts val="0"/>
              </a:spcAft>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buNone/>
            </a:pPr>
            <a:r>
              <a:rPr lang="fr-CH" dirty="0"/>
              <a:t>  👉  Building Blocks</a:t>
            </a:r>
            <a:r>
              <a:rPr lang="fr-FR" dirty="0"/>
              <a:t> </a:t>
            </a:r>
            <a:r>
              <a:rPr lang="fr-CH" dirty="0" err="1"/>
              <a:t>InnoDB</a:t>
            </a:r>
            <a:r>
              <a:rPr lang="fr-CH" dirty="0"/>
              <a:t>  Cluster</a:t>
            </a:r>
          </a:p>
        </p:txBody>
      </p:sp>
      <p:pic>
        <p:nvPicPr>
          <p:cNvPr id="12" name="Image 11">
            <a:extLst>
              <a:ext uri="{FF2B5EF4-FFF2-40B4-BE49-F238E27FC236}">
                <a16:creationId xmlns:a16="http://schemas.microsoft.com/office/drawing/2014/main" id="{9C0CF69C-4DA3-D848-E171-CF8058A1E7B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40170" y="1242807"/>
            <a:ext cx="4028338" cy="4028338"/>
          </a:xfrm>
          <a:prstGeom prst="rect">
            <a:avLst/>
          </a:prstGeom>
        </p:spPr>
      </p:pic>
      <p:sp>
        <p:nvSpPr>
          <p:cNvPr id="14" name="Content Placeholder 2">
            <a:extLst>
              <a:ext uri="{FF2B5EF4-FFF2-40B4-BE49-F238E27FC236}">
                <a16:creationId xmlns:a16="http://schemas.microsoft.com/office/drawing/2014/main" id="{21C63E4D-DB02-9B2D-39A2-26FB44F7F623}"/>
              </a:ext>
            </a:extLst>
          </p:cNvPr>
          <p:cNvSpPr txBox="1">
            <a:spLocks/>
          </p:cNvSpPr>
          <p:nvPr/>
        </p:nvSpPr>
        <p:spPr>
          <a:xfrm>
            <a:off x="933583" y="1789431"/>
            <a:ext cx="5745379" cy="365126"/>
          </a:xfrm>
          <a:prstGeom prst="rect">
            <a:avLst/>
          </a:prstGeom>
          <a:noFill/>
        </p:spPr>
        <p:txBody>
          <a:bodyPr vert="horz" lIns="0" tIns="0" rIns="0" bIns="0" rtlCol="0">
            <a:noAutofit/>
          </a:bodyPr>
          <a:lstStyle>
            <a:lvl1pPr marL="0" marR="0" indent="-365760" algn="l" defTabSz="914400" rtl="0" eaLnBrk="1" fontAlgn="auto" latinLnBrk="0" hangingPunct="1">
              <a:lnSpc>
                <a:spcPct val="95000"/>
              </a:lnSpc>
              <a:spcBef>
                <a:spcPts val="600"/>
              </a:spcBef>
              <a:spcAft>
                <a:spcPts val="0"/>
              </a:spcAft>
              <a:buClr>
                <a:schemeClr val="accent6"/>
              </a:buClr>
              <a:buSzTx/>
              <a:buFont typeface="+mj-lt"/>
              <a:buAutoNum type="arabicPeriod"/>
              <a:tabLst/>
              <a:defRPr lang="en-US" sz="1800" b="0" i="0" kern="1200" dirty="0">
                <a:solidFill>
                  <a:schemeClr val="bg1"/>
                </a:solidFill>
                <a:latin typeface="+mn-lt"/>
                <a:ea typeface="+mn-ea"/>
                <a:cs typeface="Oracle Sans Tab" panose="020B0503020204020204" pitchFamily="34" charset="0"/>
              </a:defRPr>
            </a:lvl1pPr>
            <a:lvl2pPr marL="548640" marR="0" indent="-182880" algn="l" defTabSz="914400" rtl="0" eaLnBrk="1" fontAlgn="auto" latinLnBrk="0" hangingPunct="1">
              <a:lnSpc>
                <a:spcPct val="95000"/>
              </a:lnSpc>
              <a:spcBef>
                <a:spcPts val="600"/>
              </a:spcBef>
              <a:spcAft>
                <a:spcPts val="0"/>
              </a:spcAft>
              <a:buClrTx/>
              <a:buSzPct val="100000"/>
              <a:buFont typeface="Arial" panose="020B0604020202020204" pitchFamily="34" charset="0"/>
              <a:buChar char="•"/>
              <a:tabLst/>
              <a:defRPr lang="en-US" sz="1800" b="0" i="0" kern="1200" dirty="0">
                <a:solidFill>
                  <a:schemeClr val="bg1"/>
                </a:solidFill>
                <a:latin typeface="+mn-lt"/>
                <a:ea typeface="+mn-ea"/>
                <a:cs typeface="Oracle Sans Tab" panose="020B0503020204020204" pitchFamily="34" charset="0"/>
              </a:defRPr>
            </a:lvl2pPr>
            <a:lvl3pPr marL="731520"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lang="en-US" sz="1600" kern="1200" dirty="0">
                <a:solidFill>
                  <a:schemeClr val="bg1"/>
                </a:solidFill>
                <a:latin typeface="Oracle Sans Tab Light" panose="020B0403020204020204" pitchFamily="34" charset="0"/>
                <a:ea typeface="+mn-ea"/>
                <a:cs typeface="Oracle Sans Tab Light" panose="020B0403020204020204" pitchFamily="34" charset="0"/>
              </a:defRPr>
            </a:lvl3pPr>
            <a:lvl4pPr marL="914400"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lang="en-US" sz="1400" kern="1200" dirty="0">
                <a:solidFill>
                  <a:schemeClr val="bg1"/>
                </a:solidFill>
                <a:latin typeface="Oracle Sans Tab Light" panose="020B0403020204020204" pitchFamily="34" charset="0"/>
                <a:ea typeface="+mn-ea"/>
                <a:cs typeface="Oracle Sans Tab Light" panose="020B0403020204020204" pitchFamily="34" charset="0"/>
              </a:defRPr>
            </a:lvl4pPr>
            <a:lvl5pPr marL="1097280" marR="0" indent="-182880" algn="l" defTabSz="914400" rtl="0" eaLnBrk="1" fontAlgn="auto" latinLnBrk="0" hangingPunct="1">
              <a:lnSpc>
                <a:spcPct val="95000"/>
              </a:lnSpc>
              <a:spcBef>
                <a:spcPts val="400"/>
              </a:spcBef>
              <a:spcAft>
                <a:spcPts val="0"/>
              </a:spcAft>
              <a:buClrTx/>
              <a:buSzTx/>
              <a:buFont typeface="System Font Regular"/>
              <a:buChar char="•"/>
              <a:tabLst/>
              <a:defRPr lang="en-US" sz="1200" kern="1200" dirty="0">
                <a:solidFill>
                  <a:schemeClr val="bg1"/>
                </a:solidFill>
                <a:latin typeface="Oracle Sans Tab Light" panose="020B0403020204020204" pitchFamily="34" charset="0"/>
                <a:ea typeface="+mn-ea"/>
                <a:cs typeface="Oracle Sans Tab Light" panose="020B0403020204020204" pitchFamily="34" charset="0"/>
              </a:defRPr>
            </a:lvl5pPr>
            <a:lvl6pPr marL="1097280" indent="-182880" algn="l" defTabSz="914400" rtl="0" eaLnBrk="1" latinLnBrk="0" hangingPunct="1">
              <a:lnSpc>
                <a:spcPct val="95000"/>
              </a:lnSpc>
              <a:spcBef>
                <a:spcPts val="400"/>
              </a:spcBef>
              <a:spcAft>
                <a:spcPts val="0"/>
              </a:spcAft>
              <a:buSzPct val="100000"/>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1280160" indent="-182880" algn="l" defTabSz="914400" rtl="0" eaLnBrk="1" latinLnBrk="0" hangingPunct="1">
              <a:lnSpc>
                <a:spcPct val="95000"/>
              </a:lnSpc>
              <a:spcBef>
                <a:spcPts val="400"/>
              </a:spcBef>
              <a:spcAft>
                <a:spcPts val="0"/>
              </a:spcAft>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buNone/>
            </a:pPr>
            <a:r>
              <a:rPr lang="fr-CH" dirty="0"/>
              <a:t>   👉  MySQL Enterprise Edition</a:t>
            </a:r>
          </a:p>
        </p:txBody>
      </p:sp>
      <p:sp>
        <p:nvSpPr>
          <p:cNvPr id="4" name="Content Placeholder 2">
            <a:extLst>
              <a:ext uri="{FF2B5EF4-FFF2-40B4-BE49-F238E27FC236}">
                <a16:creationId xmlns:a16="http://schemas.microsoft.com/office/drawing/2014/main" id="{2F56579F-2239-4453-5BBB-9AF7DD5024BA}"/>
              </a:ext>
            </a:extLst>
          </p:cNvPr>
          <p:cNvSpPr txBox="1">
            <a:spLocks/>
          </p:cNvSpPr>
          <p:nvPr/>
        </p:nvSpPr>
        <p:spPr>
          <a:xfrm>
            <a:off x="933583" y="2662873"/>
            <a:ext cx="3454998" cy="365126"/>
          </a:xfrm>
          <a:prstGeom prst="rect">
            <a:avLst/>
          </a:prstGeom>
          <a:noFill/>
        </p:spPr>
        <p:txBody>
          <a:bodyPr vert="horz" lIns="0" tIns="0" rIns="0" bIns="0" rtlCol="0">
            <a:noAutofit/>
          </a:bodyPr>
          <a:lstStyle>
            <a:lvl1pPr marL="0" marR="0" indent="-365760" algn="l" defTabSz="914400" rtl="0" eaLnBrk="1" fontAlgn="auto" latinLnBrk="0" hangingPunct="1">
              <a:lnSpc>
                <a:spcPct val="95000"/>
              </a:lnSpc>
              <a:spcBef>
                <a:spcPts val="600"/>
              </a:spcBef>
              <a:spcAft>
                <a:spcPts val="0"/>
              </a:spcAft>
              <a:buClr>
                <a:schemeClr val="accent6"/>
              </a:buClr>
              <a:buSzTx/>
              <a:buFont typeface="+mj-lt"/>
              <a:buAutoNum type="arabicPeriod"/>
              <a:tabLst/>
              <a:defRPr lang="en-US" sz="1800" b="0" i="0" kern="1200" dirty="0">
                <a:solidFill>
                  <a:schemeClr val="bg1"/>
                </a:solidFill>
                <a:latin typeface="+mn-lt"/>
                <a:ea typeface="+mn-ea"/>
                <a:cs typeface="Oracle Sans Tab" panose="020B0503020204020204" pitchFamily="34" charset="0"/>
              </a:defRPr>
            </a:lvl1pPr>
            <a:lvl2pPr marL="548640" marR="0" indent="-182880" algn="l" defTabSz="914400" rtl="0" eaLnBrk="1" fontAlgn="auto" latinLnBrk="0" hangingPunct="1">
              <a:lnSpc>
                <a:spcPct val="95000"/>
              </a:lnSpc>
              <a:spcBef>
                <a:spcPts val="600"/>
              </a:spcBef>
              <a:spcAft>
                <a:spcPts val="0"/>
              </a:spcAft>
              <a:buClrTx/>
              <a:buSzPct val="100000"/>
              <a:buFont typeface="Arial" panose="020B0604020202020204" pitchFamily="34" charset="0"/>
              <a:buChar char="•"/>
              <a:tabLst/>
              <a:defRPr lang="en-US" sz="1800" b="0" i="0" kern="1200" dirty="0">
                <a:solidFill>
                  <a:schemeClr val="bg1"/>
                </a:solidFill>
                <a:latin typeface="+mn-lt"/>
                <a:ea typeface="+mn-ea"/>
                <a:cs typeface="Oracle Sans Tab" panose="020B0503020204020204" pitchFamily="34" charset="0"/>
              </a:defRPr>
            </a:lvl2pPr>
            <a:lvl3pPr marL="731520"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lang="en-US" sz="1600" kern="1200" dirty="0">
                <a:solidFill>
                  <a:schemeClr val="bg1"/>
                </a:solidFill>
                <a:latin typeface="Oracle Sans Tab Light" panose="020B0403020204020204" pitchFamily="34" charset="0"/>
                <a:ea typeface="+mn-ea"/>
                <a:cs typeface="Oracle Sans Tab Light" panose="020B0403020204020204" pitchFamily="34" charset="0"/>
              </a:defRPr>
            </a:lvl3pPr>
            <a:lvl4pPr marL="914400"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lang="en-US" sz="1400" kern="1200" dirty="0">
                <a:solidFill>
                  <a:schemeClr val="bg1"/>
                </a:solidFill>
                <a:latin typeface="Oracle Sans Tab Light" panose="020B0403020204020204" pitchFamily="34" charset="0"/>
                <a:ea typeface="+mn-ea"/>
                <a:cs typeface="Oracle Sans Tab Light" panose="020B0403020204020204" pitchFamily="34" charset="0"/>
              </a:defRPr>
            </a:lvl4pPr>
            <a:lvl5pPr marL="1097280" marR="0" indent="-182880" algn="l" defTabSz="914400" rtl="0" eaLnBrk="1" fontAlgn="auto" latinLnBrk="0" hangingPunct="1">
              <a:lnSpc>
                <a:spcPct val="95000"/>
              </a:lnSpc>
              <a:spcBef>
                <a:spcPts val="400"/>
              </a:spcBef>
              <a:spcAft>
                <a:spcPts val="0"/>
              </a:spcAft>
              <a:buClrTx/>
              <a:buSzTx/>
              <a:buFont typeface="System Font Regular"/>
              <a:buChar char="•"/>
              <a:tabLst/>
              <a:defRPr lang="en-US" sz="1200" kern="1200" dirty="0">
                <a:solidFill>
                  <a:schemeClr val="bg1"/>
                </a:solidFill>
                <a:latin typeface="Oracle Sans Tab Light" panose="020B0403020204020204" pitchFamily="34" charset="0"/>
                <a:ea typeface="+mn-ea"/>
                <a:cs typeface="Oracle Sans Tab Light" panose="020B0403020204020204" pitchFamily="34" charset="0"/>
              </a:defRPr>
            </a:lvl5pPr>
            <a:lvl6pPr marL="1097280" indent="-182880" algn="l" defTabSz="914400" rtl="0" eaLnBrk="1" latinLnBrk="0" hangingPunct="1">
              <a:lnSpc>
                <a:spcPct val="95000"/>
              </a:lnSpc>
              <a:spcBef>
                <a:spcPts val="400"/>
              </a:spcBef>
              <a:spcAft>
                <a:spcPts val="0"/>
              </a:spcAft>
              <a:buSzPct val="100000"/>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1280160" indent="-182880" algn="l" defTabSz="914400" rtl="0" eaLnBrk="1" latinLnBrk="0" hangingPunct="1">
              <a:lnSpc>
                <a:spcPct val="95000"/>
              </a:lnSpc>
              <a:spcBef>
                <a:spcPts val="400"/>
              </a:spcBef>
              <a:spcAft>
                <a:spcPts val="0"/>
              </a:spcAft>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buFont typeface="+mj-lt"/>
              <a:buNone/>
            </a:pPr>
            <a:r>
              <a:rPr lang="fr-CH" dirty="0"/>
              <a:t>  👉   Architecture </a:t>
            </a:r>
            <a:r>
              <a:rPr lang="fr-CH" dirty="0" err="1"/>
              <a:t>InnoDB</a:t>
            </a:r>
            <a:r>
              <a:rPr lang="fr-CH" dirty="0"/>
              <a:t>  Cluster</a:t>
            </a:r>
          </a:p>
          <a:p>
            <a:pPr indent="0">
              <a:buFont typeface="+mj-lt"/>
              <a:buNone/>
            </a:pPr>
            <a:endParaRPr lang="fr-CH" dirty="0"/>
          </a:p>
        </p:txBody>
      </p:sp>
      <p:sp>
        <p:nvSpPr>
          <p:cNvPr id="7" name="Content Placeholder 2">
            <a:extLst>
              <a:ext uri="{FF2B5EF4-FFF2-40B4-BE49-F238E27FC236}">
                <a16:creationId xmlns:a16="http://schemas.microsoft.com/office/drawing/2014/main" id="{F8A0440E-6287-C3E3-98E3-EF923975B502}"/>
              </a:ext>
            </a:extLst>
          </p:cNvPr>
          <p:cNvSpPr txBox="1">
            <a:spLocks/>
          </p:cNvSpPr>
          <p:nvPr/>
        </p:nvSpPr>
        <p:spPr>
          <a:xfrm>
            <a:off x="933583" y="3081353"/>
            <a:ext cx="3454998" cy="365126"/>
          </a:xfrm>
          <a:prstGeom prst="rect">
            <a:avLst/>
          </a:prstGeom>
          <a:noFill/>
        </p:spPr>
        <p:txBody>
          <a:bodyPr vert="horz" lIns="0" tIns="0" rIns="0" bIns="0" rtlCol="0">
            <a:noAutofit/>
          </a:bodyPr>
          <a:lstStyle>
            <a:lvl1pPr marL="0" marR="0" indent="-365760" algn="l" defTabSz="914400" rtl="0" eaLnBrk="1" fontAlgn="auto" latinLnBrk="0" hangingPunct="1">
              <a:lnSpc>
                <a:spcPct val="95000"/>
              </a:lnSpc>
              <a:spcBef>
                <a:spcPts val="600"/>
              </a:spcBef>
              <a:spcAft>
                <a:spcPts val="0"/>
              </a:spcAft>
              <a:buClr>
                <a:schemeClr val="accent6"/>
              </a:buClr>
              <a:buSzTx/>
              <a:buFont typeface="+mj-lt"/>
              <a:buAutoNum type="arabicPeriod"/>
              <a:tabLst/>
              <a:defRPr lang="en-US" sz="1800" b="0" i="0" kern="1200" dirty="0">
                <a:solidFill>
                  <a:schemeClr val="bg1"/>
                </a:solidFill>
                <a:latin typeface="+mn-lt"/>
                <a:ea typeface="+mn-ea"/>
                <a:cs typeface="Oracle Sans Tab" panose="020B0503020204020204" pitchFamily="34" charset="0"/>
              </a:defRPr>
            </a:lvl1pPr>
            <a:lvl2pPr marL="548640" marR="0" indent="-182880" algn="l" defTabSz="914400" rtl="0" eaLnBrk="1" fontAlgn="auto" latinLnBrk="0" hangingPunct="1">
              <a:lnSpc>
                <a:spcPct val="95000"/>
              </a:lnSpc>
              <a:spcBef>
                <a:spcPts val="600"/>
              </a:spcBef>
              <a:spcAft>
                <a:spcPts val="0"/>
              </a:spcAft>
              <a:buClrTx/>
              <a:buSzPct val="100000"/>
              <a:buFont typeface="Arial" panose="020B0604020202020204" pitchFamily="34" charset="0"/>
              <a:buChar char="•"/>
              <a:tabLst/>
              <a:defRPr lang="en-US" sz="1800" b="0" i="0" kern="1200" dirty="0">
                <a:solidFill>
                  <a:schemeClr val="bg1"/>
                </a:solidFill>
                <a:latin typeface="+mn-lt"/>
                <a:ea typeface="+mn-ea"/>
                <a:cs typeface="Oracle Sans Tab" panose="020B0503020204020204" pitchFamily="34" charset="0"/>
              </a:defRPr>
            </a:lvl2pPr>
            <a:lvl3pPr marL="731520"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lang="en-US" sz="1600" kern="1200" dirty="0">
                <a:solidFill>
                  <a:schemeClr val="bg1"/>
                </a:solidFill>
                <a:latin typeface="Oracle Sans Tab Light" panose="020B0403020204020204" pitchFamily="34" charset="0"/>
                <a:ea typeface="+mn-ea"/>
                <a:cs typeface="Oracle Sans Tab Light" panose="020B0403020204020204" pitchFamily="34" charset="0"/>
              </a:defRPr>
            </a:lvl3pPr>
            <a:lvl4pPr marL="914400"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lang="en-US" sz="1400" kern="1200" dirty="0">
                <a:solidFill>
                  <a:schemeClr val="bg1"/>
                </a:solidFill>
                <a:latin typeface="Oracle Sans Tab Light" panose="020B0403020204020204" pitchFamily="34" charset="0"/>
                <a:ea typeface="+mn-ea"/>
                <a:cs typeface="Oracle Sans Tab Light" panose="020B0403020204020204" pitchFamily="34" charset="0"/>
              </a:defRPr>
            </a:lvl4pPr>
            <a:lvl5pPr marL="1097280" marR="0" indent="-182880" algn="l" defTabSz="914400" rtl="0" eaLnBrk="1" fontAlgn="auto" latinLnBrk="0" hangingPunct="1">
              <a:lnSpc>
                <a:spcPct val="95000"/>
              </a:lnSpc>
              <a:spcBef>
                <a:spcPts val="400"/>
              </a:spcBef>
              <a:spcAft>
                <a:spcPts val="0"/>
              </a:spcAft>
              <a:buClrTx/>
              <a:buSzTx/>
              <a:buFont typeface="System Font Regular"/>
              <a:buChar char="•"/>
              <a:tabLst/>
              <a:defRPr lang="en-US" sz="1200" kern="1200" dirty="0">
                <a:solidFill>
                  <a:schemeClr val="bg1"/>
                </a:solidFill>
                <a:latin typeface="Oracle Sans Tab Light" panose="020B0403020204020204" pitchFamily="34" charset="0"/>
                <a:ea typeface="+mn-ea"/>
                <a:cs typeface="Oracle Sans Tab Light" panose="020B0403020204020204" pitchFamily="34" charset="0"/>
              </a:defRPr>
            </a:lvl5pPr>
            <a:lvl6pPr marL="1097280" indent="-182880" algn="l" defTabSz="914400" rtl="0" eaLnBrk="1" latinLnBrk="0" hangingPunct="1">
              <a:lnSpc>
                <a:spcPct val="95000"/>
              </a:lnSpc>
              <a:spcBef>
                <a:spcPts val="400"/>
              </a:spcBef>
              <a:spcAft>
                <a:spcPts val="0"/>
              </a:spcAft>
              <a:buSzPct val="100000"/>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1280160" indent="-182880" algn="l" defTabSz="914400" rtl="0" eaLnBrk="1" latinLnBrk="0" hangingPunct="1">
              <a:lnSpc>
                <a:spcPct val="95000"/>
              </a:lnSpc>
              <a:spcBef>
                <a:spcPts val="400"/>
              </a:spcBef>
              <a:spcAft>
                <a:spcPts val="0"/>
              </a:spcAft>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buFont typeface="+mj-lt"/>
              <a:buNone/>
            </a:pPr>
            <a:r>
              <a:rPr lang="fr-CH" dirty="0"/>
              <a:t>  👉   </a:t>
            </a:r>
            <a:r>
              <a:rPr lang="fr-CH" dirty="0" err="1"/>
              <a:t>Topology</a:t>
            </a:r>
            <a:endParaRPr lang="fr-CH" dirty="0"/>
          </a:p>
          <a:p>
            <a:pPr indent="0">
              <a:buFont typeface="+mj-lt"/>
              <a:buNone/>
            </a:pPr>
            <a:endParaRPr lang="fr-CH" dirty="0"/>
          </a:p>
        </p:txBody>
      </p:sp>
      <p:sp>
        <p:nvSpPr>
          <p:cNvPr id="11" name="Content Placeholder 2">
            <a:extLst>
              <a:ext uri="{FF2B5EF4-FFF2-40B4-BE49-F238E27FC236}">
                <a16:creationId xmlns:a16="http://schemas.microsoft.com/office/drawing/2014/main" id="{60554BDD-6EA3-1B27-4C09-144A1386E485}"/>
              </a:ext>
            </a:extLst>
          </p:cNvPr>
          <p:cNvSpPr txBox="1">
            <a:spLocks/>
          </p:cNvSpPr>
          <p:nvPr/>
        </p:nvSpPr>
        <p:spPr>
          <a:xfrm>
            <a:off x="933583" y="3484225"/>
            <a:ext cx="3454998" cy="365126"/>
          </a:xfrm>
          <a:prstGeom prst="rect">
            <a:avLst/>
          </a:prstGeom>
          <a:noFill/>
        </p:spPr>
        <p:txBody>
          <a:bodyPr vert="horz" lIns="0" tIns="0" rIns="0" bIns="0" rtlCol="0">
            <a:noAutofit/>
          </a:bodyPr>
          <a:lstStyle>
            <a:lvl1pPr marL="0" marR="0" indent="-365760" algn="l" defTabSz="914400" rtl="0" eaLnBrk="1" fontAlgn="auto" latinLnBrk="0" hangingPunct="1">
              <a:lnSpc>
                <a:spcPct val="95000"/>
              </a:lnSpc>
              <a:spcBef>
                <a:spcPts val="600"/>
              </a:spcBef>
              <a:spcAft>
                <a:spcPts val="0"/>
              </a:spcAft>
              <a:buClr>
                <a:schemeClr val="accent6"/>
              </a:buClr>
              <a:buSzTx/>
              <a:buFont typeface="+mj-lt"/>
              <a:buAutoNum type="arabicPeriod"/>
              <a:tabLst/>
              <a:defRPr lang="en-US" sz="1800" b="0" i="0" kern="1200" dirty="0">
                <a:solidFill>
                  <a:schemeClr val="bg1"/>
                </a:solidFill>
                <a:latin typeface="+mn-lt"/>
                <a:ea typeface="+mn-ea"/>
                <a:cs typeface="Oracle Sans Tab" panose="020B0503020204020204" pitchFamily="34" charset="0"/>
              </a:defRPr>
            </a:lvl1pPr>
            <a:lvl2pPr marL="548640" marR="0" indent="-182880" algn="l" defTabSz="914400" rtl="0" eaLnBrk="1" fontAlgn="auto" latinLnBrk="0" hangingPunct="1">
              <a:lnSpc>
                <a:spcPct val="95000"/>
              </a:lnSpc>
              <a:spcBef>
                <a:spcPts val="600"/>
              </a:spcBef>
              <a:spcAft>
                <a:spcPts val="0"/>
              </a:spcAft>
              <a:buClrTx/>
              <a:buSzPct val="100000"/>
              <a:buFont typeface="Arial" panose="020B0604020202020204" pitchFamily="34" charset="0"/>
              <a:buChar char="•"/>
              <a:tabLst/>
              <a:defRPr lang="en-US" sz="1800" b="0" i="0" kern="1200" dirty="0">
                <a:solidFill>
                  <a:schemeClr val="bg1"/>
                </a:solidFill>
                <a:latin typeface="+mn-lt"/>
                <a:ea typeface="+mn-ea"/>
                <a:cs typeface="Oracle Sans Tab" panose="020B0503020204020204" pitchFamily="34" charset="0"/>
              </a:defRPr>
            </a:lvl2pPr>
            <a:lvl3pPr marL="731520"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lang="en-US" sz="1600" kern="1200" dirty="0">
                <a:solidFill>
                  <a:schemeClr val="bg1"/>
                </a:solidFill>
                <a:latin typeface="Oracle Sans Tab Light" panose="020B0403020204020204" pitchFamily="34" charset="0"/>
                <a:ea typeface="+mn-ea"/>
                <a:cs typeface="Oracle Sans Tab Light" panose="020B0403020204020204" pitchFamily="34" charset="0"/>
              </a:defRPr>
            </a:lvl3pPr>
            <a:lvl4pPr marL="914400"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lang="en-US" sz="1400" kern="1200" dirty="0">
                <a:solidFill>
                  <a:schemeClr val="bg1"/>
                </a:solidFill>
                <a:latin typeface="Oracle Sans Tab Light" panose="020B0403020204020204" pitchFamily="34" charset="0"/>
                <a:ea typeface="+mn-ea"/>
                <a:cs typeface="Oracle Sans Tab Light" panose="020B0403020204020204" pitchFamily="34" charset="0"/>
              </a:defRPr>
            </a:lvl4pPr>
            <a:lvl5pPr marL="1097280" marR="0" indent="-182880" algn="l" defTabSz="914400" rtl="0" eaLnBrk="1" fontAlgn="auto" latinLnBrk="0" hangingPunct="1">
              <a:lnSpc>
                <a:spcPct val="95000"/>
              </a:lnSpc>
              <a:spcBef>
                <a:spcPts val="400"/>
              </a:spcBef>
              <a:spcAft>
                <a:spcPts val="0"/>
              </a:spcAft>
              <a:buClrTx/>
              <a:buSzTx/>
              <a:buFont typeface="System Font Regular"/>
              <a:buChar char="•"/>
              <a:tabLst/>
              <a:defRPr lang="en-US" sz="1200" kern="1200" dirty="0">
                <a:solidFill>
                  <a:schemeClr val="bg1"/>
                </a:solidFill>
                <a:latin typeface="Oracle Sans Tab Light" panose="020B0403020204020204" pitchFamily="34" charset="0"/>
                <a:ea typeface="+mn-ea"/>
                <a:cs typeface="Oracle Sans Tab Light" panose="020B0403020204020204" pitchFamily="34" charset="0"/>
              </a:defRPr>
            </a:lvl5pPr>
            <a:lvl6pPr marL="1097280" indent="-182880" algn="l" defTabSz="914400" rtl="0" eaLnBrk="1" latinLnBrk="0" hangingPunct="1">
              <a:lnSpc>
                <a:spcPct val="95000"/>
              </a:lnSpc>
              <a:spcBef>
                <a:spcPts val="400"/>
              </a:spcBef>
              <a:spcAft>
                <a:spcPts val="0"/>
              </a:spcAft>
              <a:buSzPct val="100000"/>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1280160" indent="-182880" algn="l" defTabSz="914400" rtl="0" eaLnBrk="1" latinLnBrk="0" hangingPunct="1">
              <a:lnSpc>
                <a:spcPct val="95000"/>
              </a:lnSpc>
              <a:spcBef>
                <a:spcPts val="400"/>
              </a:spcBef>
              <a:spcAft>
                <a:spcPts val="0"/>
              </a:spcAft>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buFont typeface="+mj-lt"/>
              <a:buNone/>
            </a:pPr>
            <a:r>
              <a:rPr lang="fr-CH" dirty="0"/>
              <a:t>  👉   </a:t>
            </a:r>
            <a:r>
              <a:rPr lang="fr-CH" dirty="0" err="1"/>
              <a:t>Demo</a:t>
            </a:r>
            <a:endParaRPr lang="fr-CH" dirty="0"/>
          </a:p>
          <a:p>
            <a:pPr indent="0">
              <a:buFont typeface="+mj-lt"/>
              <a:buNone/>
            </a:pPr>
            <a:endParaRPr lang="fr-CH" dirty="0"/>
          </a:p>
        </p:txBody>
      </p:sp>
    </p:spTree>
    <p:extLst>
      <p:ext uri="{BB962C8B-B14F-4D97-AF65-F5344CB8AC3E}">
        <p14:creationId xmlns:p14="http://schemas.microsoft.com/office/powerpoint/2010/main" val="18867372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pied de page 2">
            <a:extLst>
              <a:ext uri="{FF2B5EF4-FFF2-40B4-BE49-F238E27FC236}">
                <a16:creationId xmlns:a16="http://schemas.microsoft.com/office/drawing/2014/main" id="{7EE43694-7FEC-FF67-C1D0-E6B8F8BEA4F1}"/>
              </a:ext>
            </a:extLst>
          </p:cNvPr>
          <p:cNvSpPr>
            <a:spLocks noGrp="1"/>
          </p:cNvSpPr>
          <p:nvPr>
            <p:ph type="ftr" sz="quarter" idx="11"/>
          </p:nvPr>
        </p:nvSpPr>
        <p:spPr/>
        <p:txBody>
          <a:bodyPr/>
          <a:lstStyle/>
          <a:p>
            <a:r>
              <a:rPr lang="en-US" dirty="0"/>
              <a:t>Copyright © 2024, Oracle</a:t>
            </a:r>
          </a:p>
        </p:txBody>
      </p:sp>
      <p:sp>
        <p:nvSpPr>
          <p:cNvPr id="4" name="Espace réservé du numéro de diapositive 3">
            <a:extLst>
              <a:ext uri="{FF2B5EF4-FFF2-40B4-BE49-F238E27FC236}">
                <a16:creationId xmlns:a16="http://schemas.microsoft.com/office/drawing/2014/main" id="{D10CC876-E62B-4F44-A538-2057850DEF5B}"/>
              </a:ext>
            </a:extLst>
          </p:cNvPr>
          <p:cNvSpPr>
            <a:spLocks noGrp="1"/>
          </p:cNvSpPr>
          <p:nvPr>
            <p:ph type="sldNum" sz="quarter" idx="12"/>
          </p:nvPr>
        </p:nvSpPr>
        <p:spPr/>
        <p:txBody>
          <a:bodyPr/>
          <a:lstStyle/>
          <a:p>
            <a:fld id="{345D60D9-5372-5F40-9443-0F9AE5BDC3C8}" type="slidenum">
              <a:rPr lang="en-US" smtClean="0"/>
              <a:pPr/>
              <a:t>30</a:t>
            </a:fld>
            <a:endParaRPr lang="en-US" dirty="0"/>
          </a:p>
        </p:txBody>
      </p:sp>
      <p:pic>
        <p:nvPicPr>
          <p:cNvPr id="6" name="Picture 7">
            <a:extLst>
              <a:ext uri="{FF2B5EF4-FFF2-40B4-BE49-F238E27FC236}">
                <a16:creationId xmlns:a16="http://schemas.microsoft.com/office/drawing/2014/main" id="{D1E4E0D6-D2DB-BB45-5F69-BB980C9BB899}"/>
              </a:ext>
            </a:extLst>
          </p:cNvPr>
          <p:cNvPicPr>
            <a:picLocks noChangeAspect="1"/>
          </p:cNvPicPr>
          <p:nvPr/>
        </p:nvPicPr>
        <p:blipFill>
          <a:blip r:embed="rId2"/>
          <a:stretch>
            <a:fillRect/>
          </a:stretch>
        </p:blipFill>
        <p:spPr>
          <a:xfrm>
            <a:off x="758773" y="2315328"/>
            <a:ext cx="6483350" cy="3302000"/>
          </a:xfrm>
          <a:prstGeom prst="rect">
            <a:avLst/>
          </a:prstGeom>
        </p:spPr>
      </p:pic>
      <p:sp>
        <p:nvSpPr>
          <p:cNvPr id="7" name="Title 1">
            <a:extLst>
              <a:ext uri="{FF2B5EF4-FFF2-40B4-BE49-F238E27FC236}">
                <a16:creationId xmlns:a16="http://schemas.microsoft.com/office/drawing/2014/main" id="{81EE6153-5EC4-DE6A-47D0-79A1551B81BE}"/>
              </a:ext>
            </a:extLst>
          </p:cNvPr>
          <p:cNvSpPr txBox="1">
            <a:spLocks/>
          </p:cNvSpPr>
          <p:nvPr/>
        </p:nvSpPr>
        <p:spPr>
          <a:xfrm>
            <a:off x="425156" y="218220"/>
            <a:ext cx="10671048" cy="822960"/>
          </a:xfrm>
          <a:prstGeom prst="rect">
            <a:avLst/>
          </a:prstGeom>
        </p:spPr>
        <p:txBody>
          <a:bodyPr/>
          <a:lstStyle>
            <a:lvl1pPr algn="l" defTabSz="914400" rtl="0" eaLnBrk="1" latinLnBrk="0" hangingPunct="1">
              <a:lnSpc>
                <a:spcPct val="95000"/>
              </a:lnSpc>
              <a:spcBef>
                <a:spcPct val="0"/>
              </a:spcBef>
              <a:buNone/>
              <a:defRPr lang="en-US" sz="2400" b="1" i="0" kern="1200" baseline="0" dirty="0">
                <a:solidFill>
                  <a:schemeClr val="tx1"/>
                </a:solidFill>
                <a:latin typeface="+mn-lt"/>
                <a:ea typeface="+mn-ea"/>
                <a:cs typeface="+mj-cs"/>
              </a:defRPr>
            </a:lvl1pPr>
          </a:lstStyle>
          <a:p>
            <a:r>
              <a:rPr lang="en-US" dirty="0" err="1"/>
              <a:t>InnoDB</a:t>
            </a:r>
            <a:r>
              <a:rPr lang="en-US" dirty="0"/>
              <a:t> Cluster</a:t>
            </a:r>
            <a:endParaRPr lang="fr-CH" dirty="0"/>
          </a:p>
        </p:txBody>
      </p:sp>
      <p:sp>
        <p:nvSpPr>
          <p:cNvPr id="8" name="Text Placeholder 2">
            <a:extLst>
              <a:ext uri="{FF2B5EF4-FFF2-40B4-BE49-F238E27FC236}">
                <a16:creationId xmlns:a16="http://schemas.microsoft.com/office/drawing/2014/main" id="{C0B32181-33A6-A2EA-B011-1E48E0C08DF5}"/>
              </a:ext>
            </a:extLst>
          </p:cNvPr>
          <p:cNvSpPr txBox="1">
            <a:spLocks/>
          </p:cNvSpPr>
          <p:nvPr/>
        </p:nvSpPr>
        <p:spPr>
          <a:xfrm>
            <a:off x="556260" y="749508"/>
            <a:ext cx="10671048" cy="330540"/>
          </a:xfrm>
          <a:prstGeom prst="rect">
            <a:avLst/>
          </a:prstGeom>
        </p:spPr>
        <p:txBody>
          <a:bodyPr vert="horz" lIns="0" tIns="0" rIns="0" bIns="0" rtlCol="0" anchor="ctr"/>
          <a:lstStyle>
            <a:defPPr>
              <a:defRPr lang="en-US"/>
            </a:defPPr>
            <a:lvl1pPr marL="0" algn="l" defTabSz="914400" rtl="0" eaLnBrk="1" latinLnBrk="0" hangingPunct="1">
              <a:defRPr sz="900" kern="1200">
                <a:solidFill>
                  <a:srgbClr val="8B858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t>Standard Single Primary Node Topology</a:t>
            </a:r>
          </a:p>
        </p:txBody>
      </p:sp>
    </p:spTree>
    <p:extLst>
      <p:ext uri="{BB962C8B-B14F-4D97-AF65-F5344CB8AC3E}">
        <p14:creationId xmlns:p14="http://schemas.microsoft.com/office/powerpoint/2010/main" val="590050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A10D73-5069-1560-E95D-0A3B5B0451A7}"/>
            </a:ext>
          </a:extLst>
        </p:cNvPr>
        <p:cNvGrpSpPr/>
        <p:nvPr/>
      </p:nvGrpSpPr>
      <p:grpSpPr>
        <a:xfrm>
          <a:off x="0" y="0"/>
          <a:ext cx="0" cy="0"/>
          <a:chOff x="0" y="0"/>
          <a:chExt cx="0" cy="0"/>
        </a:xfrm>
      </p:grpSpPr>
      <p:sp>
        <p:nvSpPr>
          <p:cNvPr id="3" name="Espace réservé du pied de page 2">
            <a:extLst>
              <a:ext uri="{FF2B5EF4-FFF2-40B4-BE49-F238E27FC236}">
                <a16:creationId xmlns:a16="http://schemas.microsoft.com/office/drawing/2014/main" id="{5FB1C515-15D5-4D4E-C23C-A08FB7AFE08F}"/>
              </a:ext>
            </a:extLst>
          </p:cNvPr>
          <p:cNvSpPr>
            <a:spLocks noGrp="1"/>
          </p:cNvSpPr>
          <p:nvPr>
            <p:ph type="ftr" sz="quarter" idx="11"/>
          </p:nvPr>
        </p:nvSpPr>
        <p:spPr/>
        <p:txBody>
          <a:bodyPr/>
          <a:lstStyle/>
          <a:p>
            <a:r>
              <a:rPr lang="en-US" dirty="0"/>
              <a:t>Copyright © 2024, Oracle</a:t>
            </a:r>
          </a:p>
        </p:txBody>
      </p:sp>
      <p:sp>
        <p:nvSpPr>
          <p:cNvPr id="4" name="Espace réservé du numéro de diapositive 3">
            <a:extLst>
              <a:ext uri="{FF2B5EF4-FFF2-40B4-BE49-F238E27FC236}">
                <a16:creationId xmlns:a16="http://schemas.microsoft.com/office/drawing/2014/main" id="{AA6CCED1-367C-1258-F1AA-0F28EED38637}"/>
              </a:ext>
            </a:extLst>
          </p:cNvPr>
          <p:cNvSpPr>
            <a:spLocks noGrp="1"/>
          </p:cNvSpPr>
          <p:nvPr>
            <p:ph type="sldNum" sz="quarter" idx="12"/>
          </p:nvPr>
        </p:nvSpPr>
        <p:spPr/>
        <p:txBody>
          <a:bodyPr/>
          <a:lstStyle/>
          <a:p>
            <a:fld id="{345D60D9-5372-5F40-9443-0F9AE5BDC3C8}" type="slidenum">
              <a:rPr lang="en-US" smtClean="0"/>
              <a:pPr/>
              <a:t>31</a:t>
            </a:fld>
            <a:endParaRPr lang="en-US" dirty="0"/>
          </a:p>
        </p:txBody>
      </p:sp>
      <p:sp>
        <p:nvSpPr>
          <p:cNvPr id="7" name="Title 1">
            <a:extLst>
              <a:ext uri="{FF2B5EF4-FFF2-40B4-BE49-F238E27FC236}">
                <a16:creationId xmlns:a16="http://schemas.microsoft.com/office/drawing/2014/main" id="{D1ADF131-A33E-65CD-6014-CFF430994234}"/>
              </a:ext>
            </a:extLst>
          </p:cNvPr>
          <p:cNvSpPr txBox="1">
            <a:spLocks/>
          </p:cNvSpPr>
          <p:nvPr/>
        </p:nvSpPr>
        <p:spPr>
          <a:xfrm>
            <a:off x="425156" y="218220"/>
            <a:ext cx="10671048" cy="822960"/>
          </a:xfrm>
          <a:prstGeom prst="rect">
            <a:avLst/>
          </a:prstGeom>
        </p:spPr>
        <p:txBody>
          <a:bodyPr/>
          <a:lstStyle>
            <a:lvl1pPr algn="l" defTabSz="914400" rtl="0" eaLnBrk="1" latinLnBrk="0" hangingPunct="1">
              <a:lnSpc>
                <a:spcPct val="95000"/>
              </a:lnSpc>
              <a:spcBef>
                <a:spcPct val="0"/>
              </a:spcBef>
              <a:buNone/>
              <a:defRPr lang="en-US" sz="2400" b="1" i="0" kern="1200" baseline="0" dirty="0">
                <a:solidFill>
                  <a:schemeClr val="tx1"/>
                </a:solidFill>
                <a:latin typeface="+mn-lt"/>
                <a:ea typeface="+mn-ea"/>
                <a:cs typeface="+mj-cs"/>
              </a:defRPr>
            </a:lvl1pPr>
          </a:lstStyle>
          <a:p>
            <a:r>
              <a:rPr lang="en-US" dirty="0" err="1"/>
              <a:t>InnoDB</a:t>
            </a:r>
            <a:r>
              <a:rPr lang="en-US" dirty="0"/>
              <a:t> Cluster</a:t>
            </a:r>
            <a:endParaRPr lang="fr-CH" dirty="0"/>
          </a:p>
        </p:txBody>
      </p:sp>
      <p:sp>
        <p:nvSpPr>
          <p:cNvPr id="8" name="Text Placeholder 2">
            <a:extLst>
              <a:ext uri="{FF2B5EF4-FFF2-40B4-BE49-F238E27FC236}">
                <a16:creationId xmlns:a16="http://schemas.microsoft.com/office/drawing/2014/main" id="{1B236835-0587-1DD7-BE14-6C5443072220}"/>
              </a:ext>
            </a:extLst>
          </p:cNvPr>
          <p:cNvSpPr txBox="1">
            <a:spLocks/>
          </p:cNvSpPr>
          <p:nvPr/>
        </p:nvSpPr>
        <p:spPr>
          <a:xfrm>
            <a:off x="556260" y="749508"/>
            <a:ext cx="10671048" cy="330540"/>
          </a:xfrm>
          <a:prstGeom prst="rect">
            <a:avLst/>
          </a:prstGeom>
        </p:spPr>
        <p:txBody>
          <a:bodyPr vert="horz" lIns="0" tIns="0" rIns="0" bIns="0" rtlCol="0" anchor="ctr"/>
          <a:lstStyle>
            <a:defPPr>
              <a:defRPr lang="en-US"/>
            </a:defPPr>
            <a:lvl1pPr marL="0" algn="l" defTabSz="914400" rtl="0" eaLnBrk="1" latinLnBrk="0" hangingPunct="1">
              <a:defRPr sz="900" kern="1200">
                <a:solidFill>
                  <a:srgbClr val="8B858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t>Standard Single Primary Node Topology</a:t>
            </a:r>
          </a:p>
        </p:txBody>
      </p:sp>
      <p:pic>
        <p:nvPicPr>
          <p:cNvPr id="2" name="Picture 8">
            <a:extLst>
              <a:ext uri="{FF2B5EF4-FFF2-40B4-BE49-F238E27FC236}">
                <a16:creationId xmlns:a16="http://schemas.microsoft.com/office/drawing/2014/main" id="{24D7101E-AEA3-994B-C472-D44D9048DD8E}"/>
              </a:ext>
            </a:extLst>
          </p:cNvPr>
          <p:cNvPicPr>
            <a:picLocks noChangeAspect="1"/>
          </p:cNvPicPr>
          <p:nvPr/>
        </p:nvPicPr>
        <p:blipFill>
          <a:blip r:embed="rId2"/>
          <a:stretch>
            <a:fillRect/>
          </a:stretch>
        </p:blipFill>
        <p:spPr>
          <a:xfrm>
            <a:off x="768200" y="2315328"/>
            <a:ext cx="6483350" cy="3302000"/>
          </a:xfrm>
          <a:prstGeom prst="rect">
            <a:avLst/>
          </a:prstGeom>
        </p:spPr>
      </p:pic>
      <p:sp>
        <p:nvSpPr>
          <p:cNvPr id="5" name="Content Placeholder 2">
            <a:extLst>
              <a:ext uri="{FF2B5EF4-FFF2-40B4-BE49-F238E27FC236}">
                <a16:creationId xmlns:a16="http://schemas.microsoft.com/office/drawing/2014/main" id="{B2BC5753-6215-C183-57F9-12DB24E53210}"/>
              </a:ext>
            </a:extLst>
          </p:cNvPr>
          <p:cNvSpPr txBox="1">
            <a:spLocks/>
          </p:cNvSpPr>
          <p:nvPr/>
        </p:nvSpPr>
        <p:spPr>
          <a:xfrm>
            <a:off x="7904480" y="1854201"/>
            <a:ext cx="3535680" cy="4506912"/>
          </a:xfrm>
          <a:prstGeom prst="rect">
            <a:avLst/>
          </a:prstGeom>
        </p:spPr>
        <p:txBody>
          <a:bodyPr/>
          <a:lstStyle>
            <a:lvl1pPr marL="0" marR="0" indent="0" algn="l" defTabSz="914400" rtl="0" eaLnBrk="1" fontAlgn="auto" latinLnBrk="0" hangingPunct="1">
              <a:lnSpc>
                <a:spcPct val="95000"/>
              </a:lnSpc>
              <a:spcBef>
                <a:spcPts val="600"/>
              </a:spcBef>
              <a:spcAft>
                <a:spcPts val="0"/>
              </a:spcAft>
              <a:buClrTx/>
              <a:buSzTx/>
              <a:buFont typeface="System Font Regular"/>
              <a:buNone/>
              <a:tabLst/>
              <a:defRPr sz="1800" b="0" i="0" kern="1200">
                <a:solidFill>
                  <a:schemeClr val="tx1"/>
                </a:solidFill>
                <a:latin typeface="+mn-lt"/>
                <a:ea typeface="+mn-ea"/>
                <a:cs typeface="Oracle Sans Tab" panose="020B0503020204020204" pitchFamily="34" charset="0"/>
              </a:defRPr>
            </a:lvl1pPr>
            <a:lvl2pPr marL="365760" marR="0" indent="-182880" algn="l" defTabSz="914400" rtl="0" eaLnBrk="1" fontAlgn="auto" latinLnBrk="0" hangingPunct="1">
              <a:lnSpc>
                <a:spcPct val="95000"/>
              </a:lnSpc>
              <a:spcBef>
                <a:spcPts val="600"/>
              </a:spcBef>
              <a:spcAft>
                <a:spcPts val="0"/>
              </a:spcAft>
              <a:buClrTx/>
              <a:buSzPct val="100000"/>
              <a:buFont typeface="Arial" panose="020B0604020202020204" pitchFamily="34" charset="0"/>
              <a:buChar char="•"/>
              <a:tabLst/>
              <a:defRPr sz="1800" b="0" i="0" kern="1200">
                <a:solidFill>
                  <a:schemeClr val="tx1"/>
                </a:solidFill>
                <a:latin typeface="+mn-lt"/>
                <a:ea typeface="+mn-ea"/>
                <a:cs typeface="Oracle Sans Tab" panose="020B0503020204020204" pitchFamily="34" charset="0"/>
              </a:defRPr>
            </a:lvl2pPr>
            <a:lvl3pPr marL="547688"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600" kern="1200">
                <a:solidFill>
                  <a:schemeClr val="tx1"/>
                </a:solidFill>
                <a:latin typeface="Oracle Sans Tab Light" panose="020B0403020204020204" pitchFamily="34" charset="0"/>
                <a:ea typeface="+mn-ea"/>
                <a:cs typeface="Oracle Sans Tab Light" panose="020B0403020204020204" pitchFamily="34" charset="0"/>
              </a:defRPr>
            </a:lvl3pPr>
            <a:lvl4pPr marL="730250"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400" kern="1200">
                <a:solidFill>
                  <a:schemeClr val="tx1"/>
                </a:solidFill>
                <a:latin typeface="Oracle Sans Tab Light" panose="020B0403020204020204" pitchFamily="34" charset="0"/>
                <a:ea typeface="+mn-ea"/>
                <a:cs typeface="Oracle Sans Tab Light" panose="020B0403020204020204" pitchFamily="34" charset="0"/>
              </a:defRPr>
            </a:lvl4pPr>
            <a:lvl5pPr marL="914400" marR="0" indent="-182880" algn="l" defTabSz="914400" rtl="0" eaLnBrk="1" fontAlgn="auto" latinLnBrk="0" hangingPunct="1">
              <a:lnSpc>
                <a:spcPct val="95000"/>
              </a:lnSpc>
              <a:spcBef>
                <a:spcPts val="400"/>
              </a:spcBef>
              <a:spcAft>
                <a:spcPts val="0"/>
              </a:spcAft>
              <a:buClrTx/>
              <a:buSzTx/>
              <a:buFont typeface="System Font Regular"/>
              <a:buChar char="•"/>
              <a:tabLst/>
              <a:defRPr sz="1200" kern="1200">
                <a:solidFill>
                  <a:schemeClr val="tx1"/>
                </a:solidFill>
                <a:latin typeface="Oracle Sans Tab Light" panose="020B0403020204020204" pitchFamily="34" charset="0"/>
                <a:ea typeface="+mn-ea"/>
                <a:cs typeface="Oracle Sans Tab Light" panose="020B0403020204020204" pitchFamily="34" charset="0"/>
              </a:defRPr>
            </a:lvl5pPr>
            <a:lvl6pPr marL="1097280" indent="-182880" algn="l" defTabSz="914400" rtl="0" eaLnBrk="1" latinLnBrk="0" hangingPunct="1">
              <a:lnSpc>
                <a:spcPct val="95000"/>
              </a:lnSpc>
              <a:spcBef>
                <a:spcPts val="400"/>
              </a:spcBef>
              <a:spcAft>
                <a:spcPts val="0"/>
              </a:spcAft>
              <a:buSzPct val="100000"/>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1280160" indent="-182880" algn="l" defTabSz="914400" rtl="0" eaLnBrk="1" latinLnBrk="0" hangingPunct="1">
              <a:lnSpc>
                <a:spcPct val="95000"/>
              </a:lnSpc>
              <a:spcBef>
                <a:spcPts val="400"/>
              </a:spcBef>
              <a:spcAft>
                <a:spcPts val="0"/>
              </a:spcAft>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b="1" dirty="0"/>
              <a:t>Primary goes down</a:t>
            </a:r>
          </a:p>
          <a:p>
            <a:endParaRPr lang="en-GB" b="1" dirty="0"/>
          </a:p>
          <a:p>
            <a:r>
              <a:rPr lang="fr-FR" b="1" dirty="0"/>
              <a:t>✅ </a:t>
            </a:r>
            <a:r>
              <a:rPr lang="en-GB" dirty="0"/>
              <a:t>The worst case!</a:t>
            </a:r>
          </a:p>
          <a:p>
            <a:r>
              <a:rPr lang="fr-FR" b="1" dirty="0"/>
              <a:t>✅ </a:t>
            </a:r>
            <a:r>
              <a:rPr lang="en-GB" dirty="0"/>
              <a:t>Remaining 2 nodes can form  </a:t>
            </a:r>
          </a:p>
          <a:p>
            <a:r>
              <a:rPr lang="en-GB" dirty="0"/>
              <a:t>     quorum</a:t>
            </a:r>
          </a:p>
          <a:p>
            <a:r>
              <a:rPr lang="fr-FR" b="1" dirty="0"/>
              <a:t>✅ </a:t>
            </a:r>
            <a:r>
              <a:rPr lang="en-GB" dirty="0"/>
              <a:t>Decision made to failover</a:t>
            </a:r>
          </a:p>
          <a:p>
            <a:r>
              <a:rPr lang="fr-FR" b="1" dirty="0"/>
              <a:t>✅ </a:t>
            </a:r>
            <a:r>
              <a:rPr lang="en-GB" dirty="0"/>
              <a:t>Nodes elect a new master</a:t>
            </a:r>
          </a:p>
          <a:p>
            <a:r>
              <a:rPr lang="fr-FR" b="1" dirty="0"/>
              <a:t>✅ </a:t>
            </a:r>
            <a:r>
              <a:rPr lang="en-GB" dirty="0"/>
              <a:t>Decision can be influenced with weighting</a:t>
            </a:r>
          </a:p>
        </p:txBody>
      </p:sp>
    </p:spTree>
    <p:extLst>
      <p:ext uri="{BB962C8B-B14F-4D97-AF65-F5344CB8AC3E}">
        <p14:creationId xmlns:p14="http://schemas.microsoft.com/office/powerpoint/2010/main" val="2017571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0D87C8-763E-929B-1CA4-986034A67053}"/>
            </a:ext>
          </a:extLst>
        </p:cNvPr>
        <p:cNvGrpSpPr/>
        <p:nvPr/>
      </p:nvGrpSpPr>
      <p:grpSpPr>
        <a:xfrm>
          <a:off x="0" y="0"/>
          <a:ext cx="0" cy="0"/>
          <a:chOff x="0" y="0"/>
          <a:chExt cx="0" cy="0"/>
        </a:xfrm>
      </p:grpSpPr>
      <p:sp>
        <p:nvSpPr>
          <p:cNvPr id="3" name="Espace réservé du pied de page 2">
            <a:extLst>
              <a:ext uri="{FF2B5EF4-FFF2-40B4-BE49-F238E27FC236}">
                <a16:creationId xmlns:a16="http://schemas.microsoft.com/office/drawing/2014/main" id="{860D980D-0B14-F32C-915A-AF1D21E8E3BB}"/>
              </a:ext>
            </a:extLst>
          </p:cNvPr>
          <p:cNvSpPr>
            <a:spLocks noGrp="1"/>
          </p:cNvSpPr>
          <p:nvPr>
            <p:ph type="ftr" sz="quarter" idx="11"/>
          </p:nvPr>
        </p:nvSpPr>
        <p:spPr/>
        <p:txBody>
          <a:bodyPr/>
          <a:lstStyle/>
          <a:p>
            <a:r>
              <a:rPr lang="en-US" dirty="0"/>
              <a:t>Copyright © 2024, Oracle</a:t>
            </a:r>
          </a:p>
        </p:txBody>
      </p:sp>
      <p:sp>
        <p:nvSpPr>
          <p:cNvPr id="4" name="Espace réservé du numéro de diapositive 3">
            <a:extLst>
              <a:ext uri="{FF2B5EF4-FFF2-40B4-BE49-F238E27FC236}">
                <a16:creationId xmlns:a16="http://schemas.microsoft.com/office/drawing/2014/main" id="{0F8710CD-53CB-2531-E164-F20AF89C8456}"/>
              </a:ext>
            </a:extLst>
          </p:cNvPr>
          <p:cNvSpPr>
            <a:spLocks noGrp="1"/>
          </p:cNvSpPr>
          <p:nvPr>
            <p:ph type="sldNum" sz="quarter" idx="12"/>
          </p:nvPr>
        </p:nvSpPr>
        <p:spPr/>
        <p:txBody>
          <a:bodyPr/>
          <a:lstStyle/>
          <a:p>
            <a:fld id="{345D60D9-5372-5F40-9443-0F9AE5BDC3C8}" type="slidenum">
              <a:rPr lang="en-US" smtClean="0"/>
              <a:pPr/>
              <a:t>32</a:t>
            </a:fld>
            <a:endParaRPr lang="en-US" dirty="0"/>
          </a:p>
        </p:txBody>
      </p:sp>
      <p:sp>
        <p:nvSpPr>
          <p:cNvPr id="7" name="Title 1">
            <a:extLst>
              <a:ext uri="{FF2B5EF4-FFF2-40B4-BE49-F238E27FC236}">
                <a16:creationId xmlns:a16="http://schemas.microsoft.com/office/drawing/2014/main" id="{7937D6EE-16D7-AE2C-BE6E-904F0FD38A90}"/>
              </a:ext>
            </a:extLst>
          </p:cNvPr>
          <p:cNvSpPr txBox="1">
            <a:spLocks/>
          </p:cNvSpPr>
          <p:nvPr/>
        </p:nvSpPr>
        <p:spPr>
          <a:xfrm>
            <a:off x="425156" y="218220"/>
            <a:ext cx="10671048" cy="822960"/>
          </a:xfrm>
          <a:prstGeom prst="rect">
            <a:avLst/>
          </a:prstGeom>
        </p:spPr>
        <p:txBody>
          <a:bodyPr/>
          <a:lstStyle>
            <a:lvl1pPr algn="l" defTabSz="914400" rtl="0" eaLnBrk="1" latinLnBrk="0" hangingPunct="1">
              <a:lnSpc>
                <a:spcPct val="95000"/>
              </a:lnSpc>
              <a:spcBef>
                <a:spcPct val="0"/>
              </a:spcBef>
              <a:buNone/>
              <a:defRPr lang="en-US" sz="2400" b="1" i="0" kern="1200" baseline="0" dirty="0">
                <a:solidFill>
                  <a:schemeClr val="tx1"/>
                </a:solidFill>
                <a:latin typeface="+mn-lt"/>
                <a:ea typeface="+mn-ea"/>
                <a:cs typeface="+mj-cs"/>
              </a:defRPr>
            </a:lvl1pPr>
          </a:lstStyle>
          <a:p>
            <a:r>
              <a:rPr lang="en-US" dirty="0" err="1"/>
              <a:t>InnoDB</a:t>
            </a:r>
            <a:r>
              <a:rPr lang="en-US" dirty="0"/>
              <a:t> Cluster</a:t>
            </a:r>
            <a:endParaRPr lang="fr-CH" dirty="0"/>
          </a:p>
        </p:txBody>
      </p:sp>
      <p:sp>
        <p:nvSpPr>
          <p:cNvPr id="8" name="Text Placeholder 2">
            <a:extLst>
              <a:ext uri="{FF2B5EF4-FFF2-40B4-BE49-F238E27FC236}">
                <a16:creationId xmlns:a16="http://schemas.microsoft.com/office/drawing/2014/main" id="{4DB618D4-57A3-CC51-5C23-DCE57581D187}"/>
              </a:ext>
            </a:extLst>
          </p:cNvPr>
          <p:cNvSpPr txBox="1">
            <a:spLocks/>
          </p:cNvSpPr>
          <p:nvPr/>
        </p:nvSpPr>
        <p:spPr>
          <a:xfrm>
            <a:off x="556260" y="749508"/>
            <a:ext cx="10671048" cy="330540"/>
          </a:xfrm>
          <a:prstGeom prst="rect">
            <a:avLst/>
          </a:prstGeom>
        </p:spPr>
        <p:txBody>
          <a:bodyPr vert="horz" lIns="0" tIns="0" rIns="0" bIns="0" rtlCol="0" anchor="ctr"/>
          <a:lstStyle>
            <a:defPPr>
              <a:defRPr lang="en-US"/>
            </a:defPPr>
            <a:lvl1pPr marL="0" algn="l" defTabSz="914400" rtl="0" eaLnBrk="1" latinLnBrk="0" hangingPunct="1">
              <a:defRPr sz="900" kern="1200">
                <a:solidFill>
                  <a:srgbClr val="8B858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t>Standard Single Primary Node Topology</a:t>
            </a:r>
          </a:p>
        </p:txBody>
      </p:sp>
      <p:sp>
        <p:nvSpPr>
          <p:cNvPr id="6" name="Content Placeholder 2">
            <a:extLst>
              <a:ext uri="{FF2B5EF4-FFF2-40B4-BE49-F238E27FC236}">
                <a16:creationId xmlns:a16="http://schemas.microsoft.com/office/drawing/2014/main" id="{FD62AB2A-8B1E-ED5B-BA7B-4B9B7EED822A}"/>
              </a:ext>
            </a:extLst>
          </p:cNvPr>
          <p:cNvSpPr txBox="1">
            <a:spLocks/>
          </p:cNvSpPr>
          <p:nvPr/>
        </p:nvSpPr>
        <p:spPr>
          <a:xfrm>
            <a:off x="7813040" y="2315327"/>
            <a:ext cx="3624898" cy="3791785"/>
          </a:xfrm>
          <a:prstGeom prst="rect">
            <a:avLst/>
          </a:prstGeom>
        </p:spPr>
        <p:txBody>
          <a:bodyPr/>
          <a:lstStyle>
            <a:lvl1pPr marL="0" marR="0" indent="0" algn="l" defTabSz="914400" rtl="0" eaLnBrk="1" fontAlgn="auto" latinLnBrk="0" hangingPunct="1">
              <a:lnSpc>
                <a:spcPct val="95000"/>
              </a:lnSpc>
              <a:spcBef>
                <a:spcPts val="600"/>
              </a:spcBef>
              <a:spcAft>
                <a:spcPts val="0"/>
              </a:spcAft>
              <a:buClrTx/>
              <a:buSzTx/>
              <a:buFont typeface="System Font Regular"/>
              <a:buNone/>
              <a:tabLst/>
              <a:defRPr sz="1800" b="0" i="0" kern="1200">
                <a:solidFill>
                  <a:schemeClr val="tx1"/>
                </a:solidFill>
                <a:latin typeface="+mn-lt"/>
                <a:ea typeface="+mn-ea"/>
                <a:cs typeface="Oracle Sans Tab" panose="020B0503020204020204" pitchFamily="34" charset="0"/>
              </a:defRPr>
            </a:lvl1pPr>
            <a:lvl2pPr marL="365760" marR="0" indent="-182880" algn="l" defTabSz="914400" rtl="0" eaLnBrk="1" fontAlgn="auto" latinLnBrk="0" hangingPunct="1">
              <a:lnSpc>
                <a:spcPct val="95000"/>
              </a:lnSpc>
              <a:spcBef>
                <a:spcPts val="600"/>
              </a:spcBef>
              <a:spcAft>
                <a:spcPts val="0"/>
              </a:spcAft>
              <a:buClrTx/>
              <a:buSzPct val="100000"/>
              <a:buFont typeface="Arial" panose="020B0604020202020204" pitchFamily="34" charset="0"/>
              <a:buChar char="•"/>
              <a:tabLst/>
              <a:defRPr sz="1800" b="0" i="0" kern="1200">
                <a:solidFill>
                  <a:schemeClr val="tx1"/>
                </a:solidFill>
                <a:latin typeface="+mn-lt"/>
                <a:ea typeface="+mn-ea"/>
                <a:cs typeface="Oracle Sans Tab" panose="020B0503020204020204" pitchFamily="34" charset="0"/>
              </a:defRPr>
            </a:lvl2pPr>
            <a:lvl3pPr marL="547688"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600" kern="1200">
                <a:solidFill>
                  <a:schemeClr val="tx1"/>
                </a:solidFill>
                <a:latin typeface="Oracle Sans Tab Light" panose="020B0403020204020204" pitchFamily="34" charset="0"/>
                <a:ea typeface="+mn-ea"/>
                <a:cs typeface="Oracle Sans Tab Light" panose="020B0403020204020204" pitchFamily="34" charset="0"/>
              </a:defRPr>
            </a:lvl3pPr>
            <a:lvl4pPr marL="730250"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400" kern="1200">
                <a:solidFill>
                  <a:schemeClr val="tx1"/>
                </a:solidFill>
                <a:latin typeface="Oracle Sans Tab Light" panose="020B0403020204020204" pitchFamily="34" charset="0"/>
                <a:ea typeface="+mn-ea"/>
                <a:cs typeface="Oracle Sans Tab Light" panose="020B0403020204020204" pitchFamily="34" charset="0"/>
              </a:defRPr>
            </a:lvl4pPr>
            <a:lvl5pPr marL="914400" marR="0" indent="-182880" algn="l" defTabSz="914400" rtl="0" eaLnBrk="1" fontAlgn="auto" latinLnBrk="0" hangingPunct="1">
              <a:lnSpc>
                <a:spcPct val="95000"/>
              </a:lnSpc>
              <a:spcBef>
                <a:spcPts val="400"/>
              </a:spcBef>
              <a:spcAft>
                <a:spcPts val="0"/>
              </a:spcAft>
              <a:buClrTx/>
              <a:buSzTx/>
              <a:buFont typeface="System Font Regular"/>
              <a:buChar char="•"/>
              <a:tabLst/>
              <a:defRPr sz="1200" kern="1200">
                <a:solidFill>
                  <a:schemeClr val="tx1"/>
                </a:solidFill>
                <a:latin typeface="Oracle Sans Tab Light" panose="020B0403020204020204" pitchFamily="34" charset="0"/>
                <a:ea typeface="+mn-ea"/>
                <a:cs typeface="Oracle Sans Tab Light" panose="020B0403020204020204" pitchFamily="34" charset="0"/>
              </a:defRPr>
            </a:lvl5pPr>
            <a:lvl6pPr marL="1097280" indent="-182880" algn="l" defTabSz="914400" rtl="0" eaLnBrk="1" latinLnBrk="0" hangingPunct="1">
              <a:lnSpc>
                <a:spcPct val="95000"/>
              </a:lnSpc>
              <a:spcBef>
                <a:spcPts val="400"/>
              </a:spcBef>
              <a:spcAft>
                <a:spcPts val="0"/>
              </a:spcAft>
              <a:buSzPct val="100000"/>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1280160" indent="-182880" algn="l" defTabSz="914400" rtl="0" eaLnBrk="1" latinLnBrk="0" hangingPunct="1">
              <a:lnSpc>
                <a:spcPct val="95000"/>
              </a:lnSpc>
              <a:spcBef>
                <a:spcPts val="400"/>
              </a:spcBef>
              <a:spcAft>
                <a:spcPts val="0"/>
              </a:spcAft>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CH" b="1" dirty="0"/>
              <a:t>The failover </a:t>
            </a:r>
            <a:r>
              <a:rPr lang="fr-CH" b="1" dirty="0" err="1"/>
              <a:t>occurs</a:t>
            </a:r>
            <a:r>
              <a:rPr lang="fr-CH" b="1" dirty="0"/>
              <a:t>:</a:t>
            </a:r>
          </a:p>
          <a:p>
            <a:endParaRPr lang="fr-CH" b="1" dirty="0"/>
          </a:p>
          <a:p>
            <a:r>
              <a:rPr lang="fr-FR" b="1" dirty="0"/>
              <a:t>✅ </a:t>
            </a:r>
            <a:r>
              <a:rPr lang="fr-CH" dirty="0" err="1"/>
              <a:t>Routers</a:t>
            </a:r>
            <a:r>
              <a:rPr lang="fr-CH" dirty="0"/>
              <a:t> </a:t>
            </a:r>
            <a:r>
              <a:rPr lang="fr-CH" dirty="0" err="1"/>
              <a:t>automatically</a:t>
            </a:r>
            <a:r>
              <a:rPr lang="fr-CH" dirty="0"/>
              <a:t> switch to the new </a:t>
            </a:r>
            <a:r>
              <a:rPr lang="fr-CH" dirty="0" err="1"/>
              <a:t>primary</a:t>
            </a:r>
            <a:endParaRPr lang="fr-CH" dirty="0"/>
          </a:p>
          <a:p>
            <a:r>
              <a:rPr lang="fr-FR" b="1" dirty="0"/>
              <a:t>✅ </a:t>
            </a:r>
            <a:r>
              <a:rPr lang="fr-CH" dirty="0"/>
              <a:t>No script </a:t>
            </a:r>
            <a:r>
              <a:rPr lang="fr-CH" dirty="0" err="1"/>
              <a:t>is</a:t>
            </a:r>
            <a:r>
              <a:rPr lang="fr-CH" dirty="0"/>
              <a:t> </a:t>
            </a:r>
            <a:r>
              <a:rPr lang="fr-CH" dirty="0" err="1"/>
              <a:t>required</a:t>
            </a:r>
            <a:r>
              <a:rPr lang="fr-CH" dirty="0"/>
              <a:t>.</a:t>
            </a:r>
          </a:p>
        </p:txBody>
      </p:sp>
      <p:pic>
        <p:nvPicPr>
          <p:cNvPr id="9" name="Picture 8">
            <a:extLst>
              <a:ext uri="{FF2B5EF4-FFF2-40B4-BE49-F238E27FC236}">
                <a16:creationId xmlns:a16="http://schemas.microsoft.com/office/drawing/2014/main" id="{4981A213-4839-47BB-EF99-88A972E13D34}"/>
              </a:ext>
            </a:extLst>
          </p:cNvPr>
          <p:cNvPicPr>
            <a:picLocks noChangeAspect="1"/>
          </p:cNvPicPr>
          <p:nvPr/>
        </p:nvPicPr>
        <p:blipFill>
          <a:blip r:embed="rId2"/>
          <a:stretch>
            <a:fillRect/>
          </a:stretch>
        </p:blipFill>
        <p:spPr>
          <a:xfrm>
            <a:off x="766763" y="2315328"/>
            <a:ext cx="6483350" cy="3302000"/>
          </a:xfrm>
          <a:prstGeom prst="rect">
            <a:avLst/>
          </a:prstGeom>
        </p:spPr>
      </p:pic>
    </p:spTree>
    <p:extLst>
      <p:ext uri="{BB962C8B-B14F-4D97-AF65-F5344CB8AC3E}">
        <p14:creationId xmlns:p14="http://schemas.microsoft.com/office/powerpoint/2010/main" val="8726058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742910-E9FC-804C-487F-379E2377C186}"/>
            </a:ext>
          </a:extLst>
        </p:cNvPr>
        <p:cNvGrpSpPr/>
        <p:nvPr/>
      </p:nvGrpSpPr>
      <p:grpSpPr>
        <a:xfrm>
          <a:off x="0" y="0"/>
          <a:ext cx="0" cy="0"/>
          <a:chOff x="0" y="0"/>
          <a:chExt cx="0" cy="0"/>
        </a:xfrm>
      </p:grpSpPr>
      <p:sp>
        <p:nvSpPr>
          <p:cNvPr id="3" name="Espace réservé du pied de page 2">
            <a:extLst>
              <a:ext uri="{FF2B5EF4-FFF2-40B4-BE49-F238E27FC236}">
                <a16:creationId xmlns:a16="http://schemas.microsoft.com/office/drawing/2014/main" id="{B24840E3-68F3-8F0F-F11B-0D745A925B50}"/>
              </a:ext>
            </a:extLst>
          </p:cNvPr>
          <p:cNvSpPr>
            <a:spLocks noGrp="1"/>
          </p:cNvSpPr>
          <p:nvPr>
            <p:ph type="ftr" sz="quarter" idx="11"/>
          </p:nvPr>
        </p:nvSpPr>
        <p:spPr/>
        <p:txBody>
          <a:bodyPr/>
          <a:lstStyle/>
          <a:p>
            <a:r>
              <a:rPr lang="en-US" dirty="0"/>
              <a:t>Copyright © 2024, Oracle</a:t>
            </a:r>
          </a:p>
        </p:txBody>
      </p:sp>
      <p:sp>
        <p:nvSpPr>
          <p:cNvPr id="4" name="Espace réservé du numéro de diapositive 3">
            <a:extLst>
              <a:ext uri="{FF2B5EF4-FFF2-40B4-BE49-F238E27FC236}">
                <a16:creationId xmlns:a16="http://schemas.microsoft.com/office/drawing/2014/main" id="{83850778-E444-F162-3C9D-D256E4FBDA7E}"/>
              </a:ext>
            </a:extLst>
          </p:cNvPr>
          <p:cNvSpPr>
            <a:spLocks noGrp="1"/>
          </p:cNvSpPr>
          <p:nvPr>
            <p:ph type="sldNum" sz="quarter" idx="12"/>
          </p:nvPr>
        </p:nvSpPr>
        <p:spPr/>
        <p:txBody>
          <a:bodyPr/>
          <a:lstStyle/>
          <a:p>
            <a:fld id="{345D60D9-5372-5F40-9443-0F9AE5BDC3C8}" type="slidenum">
              <a:rPr lang="en-US" smtClean="0"/>
              <a:pPr/>
              <a:t>33</a:t>
            </a:fld>
            <a:endParaRPr lang="en-US" dirty="0"/>
          </a:p>
        </p:txBody>
      </p:sp>
      <p:sp>
        <p:nvSpPr>
          <p:cNvPr id="7" name="Title 1">
            <a:extLst>
              <a:ext uri="{FF2B5EF4-FFF2-40B4-BE49-F238E27FC236}">
                <a16:creationId xmlns:a16="http://schemas.microsoft.com/office/drawing/2014/main" id="{AF95726E-83CA-3DF1-FD16-69B4AD624BB3}"/>
              </a:ext>
            </a:extLst>
          </p:cNvPr>
          <p:cNvSpPr txBox="1">
            <a:spLocks/>
          </p:cNvSpPr>
          <p:nvPr/>
        </p:nvSpPr>
        <p:spPr>
          <a:xfrm>
            <a:off x="425156" y="218220"/>
            <a:ext cx="10671048" cy="822960"/>
          </a:xfrm>
          <a:prstGeom prst="rect">
            <a:avLst/>
          </a:prstGeom>
        </p:spPr>
        <p:txBody>
          <a:bodyPr/>
          <a:lstStyle>
            <a:lvl1pPr algn="l" defTabSz="914400" rtl="0" eaLnBrk="1" latinLnBrk="0" hangingPunct="1">
              <a:lnSpc>
                <a:spcPct val="95000"/>
              </a:lnSpc>
              <a:spcBef>
                <a:spcPct val="0"/>
              </a:spcBef>
              <a:buNone/>
              <a:defRPr lang="en-US" sz="2400" b="1" i="0" kern="1200" baseline="0" dirty="0">
                <a:solidFill>
                  <a:schemeClr val="tx1"/>
                </a:solidFill>
                <a:latin typeface="+mn-lt"/>
                <a:ea typeface="+mn-ea"/>
                <a:cs typeface="+mj-cs"/>
              </a:defRPr>
            </a:lvl1pPr>
          </a:lstStyle>
          <a:p>
            <a:r>
              <a:rPr lang="en-US" dirty="0" err="1"/>
              <a:t>InnoDB</a:t>
            </a:r>
            <a:r>
              <a:rPr lang="en-US" dirty="0"/>
              <a:t> Cluster</a:t>
            </a:r>
            <a:endParaRPr lang="fr-CH" dirty="0"/>
          </a:p>
        </p:txBody>
      </p:sp>
      <p:sp>
        <p:nvSpPr>
          <p:cNvPr id="8" name="Text Placeholder 2">
            <a:extLst>
              <a:ext uri="{FF2B5EF4-FFF2-40B4-BE49-F238E27FC236}">
                <a16:creationId xmlns:a16="http://schemas.microsoft.com/office/drawing/2014/main" id="{1CA3A014-BE44-07A3-BE77-FCF9D7CD7ACD}"/>
              </a:ext>
            </a:extLst>
          </p:cNvPr>
          <p:cNvSpPr txBox="1">
            <a:spLocks/>
          </p:cNvSpPr>
          <p:nvPr/>
        </p:nvSpPr>
        <p:spPr>
          <a:xfrm>
            <a:off x="556260" y="749508"/>
            <a:ext cx="10671048" cy="330540"/>
          </a:xfrm>
          <a:prstGeom prst="rect">
            <a:avLst/>
          </a:prstGeom>
        </p:spPr>
        <p:txBody>
          <a:bodyPr vert="horz" lIns="0" tIns="0" rIns="0" bIns="0" rtlCol="0" anchor="ctr"/>
          <a:lstStyle>
            <a:defPPr>
              <a:defRPr lang="en-US"/>
            </a:defPPr>
            <a:lvl1pPr marL="0" algn="l" defTabSz="914400" rtl="0" eaLnBrk="1" latinLnBrk="0" hangingPunct="1">
              <a:defRPr sz="900" kern="1200">
                <a:solidFill>
                  <a:srgbClr val="8B858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t>Standard Single Primary Node Topology</a:t>
            </a:r>
          </a:p>
        </p:txBody>
      </p:sp>
      <p:pic>
        <p:nvPicPr>
          <p:cNvPr id="2" name="Picture 8">
            <a:extLst>
              <a:ext uri="{FF2B5EF4-FFF2-40B4-BE49-F238E27FC236}">
                <a16:creationId xmlns:a16="http://schemas.microsoft.com/office/drawing/2014/main" id="{7E0B6CB1-2D70-48BD-4150-0B1CA4B24B97}"/>
              </a:ext>
            </a:extLst>
          </p:cNvPr>
          <p:cNvPicPr>
            <a:picLocks noChangeAspect="1"/>
          </p:cNvPicPr>
          <p:nvPr/>
        </p:nvPicPr>
        <p:blipFill>
          <a:blip r:embed="rId2"/>
          <a:stretch>
            <a:fillRect/>
          </a:stretch>
        </p:blipFill>
        <p:spPr>
          <a:xfrm>
            <a:off x="758773" y="2315328"/>
            <a:ext cx="6483350" cy="3302000"/>
          </a:xfrm>
          <a:prstGeom prst="rect">
            <a:avLst/>
          </a:prstGeom>
        </p:spPr>
      </p:pic>
      <p:pic>
        <p:nvPicPr>
          <p:cNvPr id="5" name="Espace réservé du contenu 14">
            <a:extLst>
              <a:ext uri="{FF2B5EF4-FFF2-40B4-BE49-F238E27FC236}">
                <a16:creationId xmlns:a16="http://schemas.microsoft.com/office/drawing/2014/main" id="{4A82EF48-B132-90CB-71D6-7CA5339B64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21526" y="5284151"/>
            <a:ext cx="551699" cy="551699"/>
          </a:xfrm>
          <a:prstGeom prst="rect">
            <a:avLst/>
          </a:prstGeom>
        </p:spPr>
      </p:pic>
      <p:sp>
        <p:nvSpPr>
          <p:cNvPr id="6" name="ZoneTexte 5">
            <a:extLst>
              <a:ext uri="{FF2B5EF4-FFF2-40B4-BE49-F238E27FC236}">
                <a16:creationId xmlns:a16="http://schemas.microsoft.com/office/drawing/2014/main" id="{6E2D9DC8-EA7E-0D40-9D65-F5270445E230}"/>
              </a:ext>
            </a:extLst>
          </p:cNvPr>
          <p:cNvSpPr txBox="1"/>
          <p:nvPr/>
        </p:nvSpPr>
        <p:spPr>
          <a:xfrm>
            <a:off x="7937311" y="5375334"/>
            <a:ext cx="3150927" cy="369332"/>
          </a:xfrm>
          <a:prstGeom prst="rect">
            <a:avLst/>
          </a:prstGeom>
          <a:noFill/>
        </p:spPr>
        <p:txBody>
          <a:bodyPr wrap="none" rtlCol="0">
            <a:spAutoFit/>
          </a:bodyPr>
          <a:lstStyle/>
          <a:p>
            <a:r>
              <a:rPr lang="fr-FR" dirty="0" err="1"/>
              <a:t>cluster.setPrimaryInstance</a:t>
            </a:r>
            <a:r>
              <a:rPr lang="fr-FR" dirty="0"/>
              <a:t>() </a:t>
            </a:r>
          </a:p>
        </p:txBody>
      </p:sp>
      <p:sp>
        <p:nvSpPr>
          <p:cNvPr id="9" name="ZoneTexte 8">
            <a:extLst>
              <a:ext uri="{FF2B5EF4-FFF2-40B4-BE49-F238E27FC236}">
                <a16:creationId xmlns:a16="http://schemas.microsoft.com/office/drawing/2014/main" id="{BBE5785A-7149-0EA5-7C48-994D1C3D3F37}"/>
              </a:ext>
            </a:extLst>
          </p:cNvPr>
          <p:cNvSpPr txBox="1"/>
          <p:nvPr/>
        </p:nvSpPr>
        <p:spPr>
          <a:xfrm>
            <a:off x="7523126" y="2690336"/>
            <a:ext cx="4770474" cy="2031325"/>
          </a:xfrm>
          <a:prstGeom prst="rect">
            <a:avLst/>
          </a:prstGeom>
          <a:noFill/>
        </p:spPr>
        <p:txBody>
          <a:bodyPr wrap="square" rtlCol="0">
            <a:spAutoFit/>
          </a:bodyPr>
          <a:lstStyle/>
          <a:p>
            <a:endParaRPr lang="fr-CH" dirty="0"/>
          </a:p>
          <a:p>
            <a:r>
              <a:rPr lang="fr-CH" dirty="0"/>
              <a:t>✅ </a:t>
            </a:r>
            <a:r>
              <a:rPr lang="fr-CH" dirty="0" err="1"/>
              <a:t>Reinserts</a:t>
            </a:r>
            <a:r>
              <a:rPr lang="fr-CH" dirty="0"/>
              <a:t> the </a:t>
            </a:r>
            <a:r>
              <a:rPr lang="fr-CH" dirty="0" err="1"/>
              <a:t>node</a:t>
            </a:r>
            <a:r>
              <a:rPr lang="fr-CH" dirty="0"/>
              <a:t> </a:t>
            </a:r>
            <a:r>
              <a:rPr lang="fr-CH" dirty="0" err="1"/>
              <a:t>into</a:t>
            </a:r>
            <a:r>
              <a:rPr lang="fr-CH" dirty="0"/>
              <a:t> the cluster as a </a:t>
            </a:r>
            <a:r>
              <a:rPr lang="fr-CH" dirty="0" err="1"/>
              <a:t>secondary</a:t>
            </a:r>
            <a:endParaRPr lang="fr-CH" dirty="0"/>
          </a:p>
          <a:p>
            <a:endParaRPr lang="fr-CH" dirty="0"/>
          </a:p>
          <a:p>
            <a:r>
              <a:rPr lang="fr-CH" dirty="0"/>
              <a:t>✅ </a:t>
            </a:r>
            <a:r>
              <a:rPr lang="fr-CH" dirty="0" err="1"/>
              <a:t>Applies</a:t>
            </a:r>
            <a:r>
              <a:rPr lang="fr-CH" dirty="0"/>
              <a:t> the </a:t>
            </a:r>
            <a:r>
              <a:rPr lang="fr-CH" dirty="0" err="1"/>
              <a:t>lagging</a:t>
            </a:r>
            <a:r>
              <a:rPr lang="fr-CH" dirty="0"/>
              <a:t> data</a:t>
            </a:r>
          </a:p>
          <a:p>
            <a:endParaRPr lang="fr-CH" dirty="0"/>
          </a:p>
          <a:p>
            <a:r>
              <a:rPr lang="fr-CH" dirty="0"/>
              <a:t>✅ </a:t>
            </a:r>
            <a:r>
              <a:rPr lang="fr-CH" dirty="0" err="1"/>
              <a:t>Becomes</a:t>
            </a:r>
            <a:r>
              <a:rPr lang="fr-CH" dirty="0"/>
              <a:t> consistent</a:t>
            </a:r>
          </a:p>
        </p:txBody>
      </p:sp>
    </p:spTree>
    <p:extLst>
      <p:ext uri="{BB962C8B-B14F-4D97-AF65-F5344CB8AC3E}">
        <p14:creationId xmlns:p14="http://schemas.microsoft.com/office/powerpoint/2010/main" val="27203133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107CFA-0F1A-4506-2875-B110C2244007}"/>
            </a:ext>
          </a:extLst>
        </p:cNvPr>
        <p:cNvGrpSpPr/>
        <p:nvPr/>
      </p:nvGrpSpPr>
      <p:grpSpPr>
        <a:xfrm>
          <a:off x="0" y="0"/>
          <a:ext cx="0" cy="0"/>
          <a:chOff x="0" y="0"/>
          <a:chExt cx="0" cy="0"/>
        </a:xfrm>
      </p:grpSpPr>
      <p:sp>
        <p:nvSpPr>
          <p:cNvPr id="2" name="Footer Placeholder 1">
            <a:extLst>
              <a:ext uri="{FF2B5EF4-FFF2-40B4-BE49-F238E27FC236}">
                <a16:creationId xmlns:a16="http://schemas.microsoft.com/office/drawing/2014/main" id="{DF7544C3-F2F7-F560-6DF2-E2558E33DDCC}"/>
              </a:ext>
            </a:extLst>
          </p:cNvPr>
          <p:cNvSpPr>
            <a:spLocks noGrp="1"/>
          </p:cNvSpPr>
          <p:nvPr>
            <p:ph type="ftr" sz="quarter" idx="11"/>
          </p:nvPr>
        </p:nvSpPr>
        <p:spPr/>
        <p:txBody>
          <a:bodyPr/>
          <a:lstStyle/>
          <a:p>
            <a:r>
              <a:rPr lang="en-US" dirty="0"/>
              <a:t>Copyright © 2025 Oracle</a:t>
            </a:r>
          </a:p>
        </p:txBody>
      </p:sp>
      <p:sp>
        <p:nvSpPr>
          <p:cNvPr id="3" name="Slide Number Placeholder 2">
            <a:extLst>
              <a:ext uri="{FF2B5EF4-FFF2-40B4-BE49-F238E27FC236}">
                <a16:creationId xmlns:a16="http://schemas.microsoft.com/office/drawing/2014/main" id="{832F9298-F2AF-42FA-651B-B8DFD29D1383}"/>
              </a:ext>
            </a:extLst>
          </p:cNvPr>
          <p:cNvSpPr>
            <a:spLocks noGrp="1"/>
          </p:cNvSpPr>
          <p:nvPr>
            <p:ph type="sldNum" sz="quarter" idx="12"/>
          </p:nvPr>
        </p:nvSpPr>
        <p:spPr/>
        <p:txBody>
          <a:bodyPr/>
          <a:lstStyle/>
          <a:p>
            <a:fld id="{345D60D9-5372-5F40-9443-0F9AE5BDC3C8}" type="slidenum">
              <a:rPr lang="en-US" smtClean="0"/>
              <a:pPr/>
              <a:t>34</a:t>
            </a:fld>
            <a:endParaRPr lang="en-US" dirty="0"/>
          </a:p>
        </p:txBody>
      </p:sp>
      <p:sp>
        <p:nvSpPr>
          <p:cNvPr id="4" name="Title 3">
            <a:extLst>
              <a:ext uri="{FF2B5EF4-FFF2-40B4-BE49-F238E27FC236}">
                <a16:creationId xmlns:a16="http://schemas.microsoft.com/office/drawing/2014/main" id="{348E6EE4-2DC7-4044-00BD-DE4551FAEA58}"/>
              </a:ext>
            </a:extLst>
          </p:cNvPr>
          <p:cNvSpPr>
            <a:spLocks noGrp="1"/>
          </p:cNvSpPr>
          <p:nvPr>
            <p:ph type="title"/>
          </p:nvPr>
        </p:nvSpPr>
        <p:spPr/>
        <p:txBody>
          <a:bodyPr/>
          <a:lstStyle/>
          <a:p>
            <a:r>
              <a:rPr lang="en-US" dirty="0"/>
              <a:t>MySQL </a:t>
            </a:r>
            <a:r>
              <a:rPr lang="en-US" dirty="0" err="1"/>
              <a:t>InnoDB</a:t>
            </a:r>
            <a:r>
              <a:rPr lang="en-US" dirty="0"/>
              <a:t> Cluster</a:t>
            </a:r>
          </a:p>
        </p:txBody>
      </p:sp>
      <p:sp>
        <p:nvSpPr>
          <p:cNvPr id="5" name="Espace réservé du texte 5">
            <a:extLst>
              <a:ext uri="{FF2B5EF4-FFF2-40B4-BE49-F238E27FC236}">
                <a16:creationId xmlns:a16="http://schemas.microsoft.com/office/drawing/2014/main" id="{A309AA23-CE98-0D2B-F973-65B24762D5C6}"/>
              </a:ext>
            </a:extLst>
          </p:cNvPr>
          <p:cNvSpPr>
            <a:spLocks noGrp="1"/>
          </p:cNvSpPr>
          <p:nvPr>
            <p:ph type="body" sz="quarter" idx="33"/>
          </p:nvPr>
        </p:nvSpPr>
        <p:spPr>
          <a:xfrm>
            <a:off x="776689" y="4135193"/>
            <a:ext cx="10158984" cy="681251"/>
          </a:xfrm>
        </p:spPr>
        <p:txBody>
          <a:bodyPr/>
          <a:lstStyle/>
          <a:p>
            <a:r>
              <a:rPr lang="fr-CH" dirty="0"/>
              <a:t>Maintenance</a:t>
            </a:r>
            <a:endParaRPr lang="fr-FR" dirty="0"/>
          </a:p>
        </p:txBody>
      </p:sp>
    </p:spTree>
    <p:extLst>
      <p:ext uri="{BB962C8B-B14F-4D97-AF65-F5344CB8AC3E}">
        <p14:creationId xmlns:p14="http://schemas.microsoft.com/office/powerpoint/2010/main" val="16761755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1368F8-9CD5-E69D-CDAC-6C296FB85F65}"/>
            </a:ext>
          </a:extLst>
        </p:cNvPr>
        <p:cNvGrpSpPr/>
        <p:nvPr/>
      </p:nvGrpSpPr>
      <p:grpSpPr>
        <a:xfrm>
          <a:off x="0" y="0"/>
          <a:ext cx="0" cy="0"/>
          <a:chOff x="0" y="0"/>
          <a:chExt cx="0" cy="0"/>
        </a:xfrm>
      </p:grpSpPr>
      <p:sp>
        <p:nvSpPr>
          <p:cNvPr id="3" name="Espace réservé du pied de page 2">
            <a:extLst>
              <a:ext uri="{FF2B5EF4-FFF2-40B4-BE49-F238E27FC236}">
                <a16:creationId xmlns:a16="http://schemas.microsoft.com/office/drawing/2014/main" id="{F0B9C47B-45AE-E398-E6B2-FA6D099DCAC4}"/>
              </a:ext>
            </a:extLst>
          </p:cNvPr>
          <p:cNvSpPr>
            <a:spLocks noGrp="1"/>
          </p:cNvSpPr>
          <p:nvPr>
            <p:ph type="ftr" sz="quarter" idx="11"/>
          </p:nvPr>
        </p:nvSpPr>
        <p:spPr/>
        <p:txBody>
          <a:bodyPr/>
          <a:lstStyle/>
          <a:p>
            <a:r>
              <a:rPr lang="en-US" dirty="0"/>
              <a:t>Copyright © 2024, Oracle</a:t>
            </a:r>
          </a:p>
        </p:txBody>
      </p:sp>
      <p:sp>
        <p:nvSpPr>
          <p:cNvPr id="4" name="Espace réservé du numéro de diapositive 3">
            <a:extLst>
              <a:ext uri="{FF2B5EF4-FFF2-40B4-BE49-F238E27FC236}">
                <a16:creationId xmlns:a16="http://schemas.microsoft.com/office/drawing/2014/main" id="{EF3E9E69-FBEA-89A2-51E2-D1C7853C2CBE}"/>
              </a:ext>
            </a:extLst>
          </p:cNvPr>
          <p:cNvSpPr>
            <a:spLocks noGrp="1"/>
          </p:cNvSpPr>
          <p:nvPr>
            <p:ph type="sldNum" sz="quarter" idx="12"/>
          </p:nvPr>
        </p:nvSpPr>
        <p:spPr/>
        <p:txBody>
          <a:bodyPr/>
          <a:lstStyle/>
          <a:p>
            <a:fld id="{345D60D9-5372-5F40-9443-0F9AE5BDC3C8}" type="slidenum">
              <a:rPr lang="en-US" smtClean="0"/>
              <a:pPr/>
              <a:t>35</a:t>
            </a:fld>
            <a:endParaRPr lang="en-US" dirty="0"/>
          </a:p>
        </p:txBody>
      </p:sp>
      <p:sp>
        <p:nvSpPr>
          <p:cNvPr id="7" name="Title 1">
            <a:extLst>
              <a:ext uri="{FF2B5EF4-FFF2-40B4-BE49-F238E27FC236}">
                <a16:creationId xmlns:a16="http://schemas.microsoft.com/office/drawing/2014/main" id="{D57BA0EE-2795-76C9-4A0B-5E92D97898E6}"/>
              </a:ext>
            </a:extLst>
          </p:cNvPr>
          <p:cNvSpPr txBox="1">
            <a:spLocks/>
          </p:cNvSpPr>
          <p:nvPr/>
        </p:nvSpPr>
        <p:spPr>
          <a:xfrm>
            <a:off x="425156" y="218220"/>
            <a:ext cx="10671048" cy="822960"/>
          </a:xfrm>
          <a:prstGeom prst="rect">
            <a:avLst/>
          </a:prstGeom>
        </p:spPr>
        <p:txBody>
          <a:bodyPr/>
          <a:lstStyle>
            <a:lvl1pPr algn="l" defTabSz="914400" rtl="0" eaLnBrk="1" latinLnBrk="0" hangingPunct="1">
              <a:lnSpc>
                <a:spcPct val="95000"/>
              </a:lnSpc>
              <a:spcBef>
                <a:spcPct val="0"/>
              </a:spcBef>
              <a:buNone/>
              <a:defRPr lang="en-US" sz="2400" b="1" i="0" kern="1200" baseline="0" dirty="0">
                <a:solidFill>
                  <a:schemeClr val="tx1"/>
                </a:solidFill>
                <a:latin typeface="+mn-lt"/>
                <a:ea typeface="+mn-ea"/>
                <a:cs typeface="+mj-cs"/>
              </a:defRPr>
            </a:lvl1pPr>
          </a:lstStyle>
          <a:p>
            <a:r>
              <a:rPr lang="en-US" dirty="0" err="1"/>
              <a:t>InnoDB</a:t>
            </a:r>
            <a:r>
              <a:rPr lang="en-US" dirty="0"/>
              <a:t> Cluster</a:t>
            </a:r>
            <a:endParaRPr lang="fr-CH" dirty="0"/>
          </a:p>
        </p:txBody>
      </p:sp>
      <p:sp>
        <p:nvSpPr>
          <p:cNvPr id="8" name="Text Placeholder 2">
            <a:extLst>
              <a:ext uri="{FF2B5EF4-FFF2-40B4-BE49-F238E27FC236}">
                <a16:creationId xmlns:a16="http://schemas.microsoft.com/office/drawing/2014/main" id="{37999E58-9E08-AB4D-ECC8-9A7EA8843AED}"/>
              </a:ext>
            </a:extLst>
          </p:cNvPr>
          <p:cNvSpPr txBox="1">
            <a:spLocks/>
          </p:cNvSpPr>
          <p:nvPr/>
        </p:nvSpPr>
        <p:spPr>
          <a:xfrm>
            <a:off x="556260" y="749508"/>
            <a:ext cx="10671048" cy="330540"/>
          </a:xfrm>
          <a:prstGeom prst="rect">
            <a:avLst/>
          </a:prstGeom>
        </p:spPr>
        <p:txBody>
          <a:bodyPr vert="horz" lIns="0" tIns="0" rIns="0" bIns="0" rtlCol="0" anchor="ctr"/>
          <a:lstStyle>
            <a:defPPr>
              <a:defRPr lang="en-US"/>
            </a:defPPr>
            <a:lvl1pPr marL="0" algn="l" defTabSz="914400" rtl="0" eaLnBrk="1" latinLnBrk="0" hangingPunct="1">
              <a:defRPr sz="900" kern="1200">
                <a:solidFill>
                  <a:srgbClr val="8B858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t>Online Upgrade of </a:t>
            </a:r>
            <a:r>
              <a:rPr lang="en-US" sz="2000" dirty="0" err="1"/>
              <a:t>InnoDB</a:t>
            </a:r>
            <a:r>
              <a:rPr lang="en-US" sz="2000" dirty="0"/>
              <a:t> Cluster (OS/MySQL/HW)</a:t>
            </a:r>
          </a:p>
        </p:txBody>
      </p:sp>
      <p:sp>
        <p:nvSpPr>
          <p:cNvPr id="10" name="Rounded Rectangle 15">
            <a:extLst>
              <a:ext uri="{FF2B5EF4-FFF2-40B4-BE49-F238E27FC236}">
                <a16:creationId xmlns:a16="http://schemas.microsoft.com/office/drawing/2014/main" id="{3E1AEB6F-4D21-D9D4-3224-029990571E4E}"/>
              </a:ext>
            </a:extLst>
          </p:cNvPr>
          <p:cNvSpPr/>
          <p:nvPr/>
        </p:nvSpPr>
        <p:spPr>
          <a:xfrm>
            <a:off x="6178731" y="3039520"/>
            <a:ext cx="2078182" cy="662698"/>
          </a:xfrm>
          <a:prstGeom prst="roundRect">
            <a:avLst/>
          </a:prstGeom>
          <a:solidFill>
            <a:srgbClr val="41555E"/>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11" name="MySQL…">
            <a:extLst>
              <a:ext uri="{FF2B5EF4-FFF2-40B4-BE49-F238E27FC236}">
                <a16:creationId xmlns:a16="http://schemas.microsoft.com/office/drawing/2014/main" id="{A63C7CC4-18F0-13A2-DD7A-B3EFCCBCFDEE}"/>
              </a:ext>
            </a:extLst>
          </p:cNvPr>
          <p:cNvSpPr txBox="1"/>
          <p:nvPr/>
        </p:nvSpPr>
        <p:spPr>
          <a:xfrm>
            <a:off x="6052990" y="3761593"/>
            <a:ext cx="2417906" cy="276999"/>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p>
            <a:pPr algn="ctr"/>
            <a:r>
              <a:rPr lang="fr-CH" b="1" dirty="0">
                <a:effectLst/>
                <a:latin typeface=".AppleSystemUIFont"/>
              </a:rPr>
              <a:t>All </a:t>
            </a:r>
            <a:r>
              <a:rPr lang="fr-CH" b="1" dirty="0" err="1">
                <a:effectLst/>
                <a:latin typeface=".AppleSystemUIFont"/>
              </a:rPr>
              <a:t>nodes</a:t>
            </a:r>
            <a:r>
              <a:rPr lang="fr-CH" b="1" dirty="0">
                <a:effectLst/>
                <a:latin typeface=".AppleSystemUIFont"/>
              </a:rPr>
              <a:t> UP</a:t>
            </a:r>
            <a:endParaRPr lang="fr-CH" dirty="0">
              <a:effectLst/>
              <a:latin typeface=".AppleSystemUIFont"/>
            </a:endParaRPr>
          </a:p>
        </p:txBody>
      </p:sp>
      <p:pic>
        <p:nvPicPr>
          <p:cNvPr id="12" name="Image" descr="Image">
            <a:extLst>
              <a:ext uri="{FF2B5EF4-FFF2-40B4-BE49-F238E27FC236}">
                <a16:creationId xmlns:a16="http://schemas.microsoft.com/office/drawing/2014/main" id="{B9446ECA-D470-6E20-5BF6-202EF2FF1A59}"/>
              </a:ext>
            </a:extLst>
          </p:cNvPr>
          <p:cNvPicPr>
            <a:picLocks noChangeAspect="1"/>
          </p:cNvPicPr>
          <p:nvPr/>
        </p:nvPicPr>
        <p:blipFill>
          <a:blip r:embed="rId2"/>
          <a:stretch>
            <a:fillRect/>
          </a:stretch>
        </p:blipFill>
        <p:spPr>
          <a:xfrm>
            <a:off x="6324734" y="3098898"/>
            <a:ext cx="501086" cy="538203"/>
          </a:xfrm>
          <a:prstGeom prst="rect">
            <a:avLst/>
          </a:prstGeom>
          <a:ln w="12700">
            <a:miter lim="400000"/>
          </a:ln>
        </p:spPr>
      </p:pic>
      <p:pic>
        <p:nvPicPr>
          <p:cNvPr id="13" name="Image" descr="Image">
            <a:extLst>
              <a:ext uri="{FF2B5EF4-FFF2-40B4-BE49-F238E27FC236}">
                <a16:creationId xmlns:a16="http://schemas.microsoft.com/office/drawing/2014/main" id="{F91FD5C8-598D-DDCE-EB8B-26C09F9EC3E1}"/>
              </a:ext>
            </a:extLst>
          </p:cNvPr>
          <p:cNvPicPr>
            <a:picLocks noChangeAspect="1"/>
          </p:cNvPicPr>
          <p:nvPr/>
        </p:nvPicPr>
        <p:blipFill>
          <a:blip r:embed="rId2"/>
          <a:stretch>
            <a:fillRect/>
          </a:stretch>
        </p:blipFill>
        <p:spPr>
          <a:xfrm>
            <a:off x="6964023" y="3098897"/>
            <a:ext cx="501086" cy="538203"/>
          </a:xfrm>
          <a:prstGeom prst="rect">
            <a:avLst/>
          </a:prstGeom>
          <a:ln w="12700">
            <a:miter lim="400000"/>
          </a:ln>
        </p:spPr>
      </p:pic>
      <p:pic>
        <p:nvPicPr>
          <p:cNvPr id="14" name="Image" descr="Image">
            <a:extLst>
              <a:ext uri="{FF2B5EF4-FFF2-40B4-BE49-F238E27FC236}">
                <a16:creationId xmlns:a16="http://schemas.microsoft.com/office/drawing/2014/main" id="{690A2F3F-4ABE-0681-6AB6-A227B480A4FC}"/>
              </a:ext>
            </a:extLst>
          </p:cNvPr>
          <p:cNvPicPr>
            <a:picLocks noChangeAspect="1"/>
          </p:cNvPicPr>
          <p:nvPr/>
        </p:nvPicPr>
        <p:blipFill>
          <a:blip r:embed="rId2"/>
          <a:stretch>
            <a:fillRect/>
          </a:stretch>
        </p:blipFill>
        <p:spPr>
          <a:xfrm>
            <a:off x="7603312" y="3098896"/>
            <a:ext cx="501086" cy="538203"/>
          </a:xfrm>
          <a:prstGeom prst="rect">
            <a:avLst/>
          </a:prstGeom>
          <a:ln w="12700">
            <a:miter lim="400000"/>
          </a:ln>
        </p:spPr>
      </p:pic>
      <p:sp>
        <p:nvSpPr>
          <p:cNvPr id="15" name="Rounded Rectangle 20">
            <a:extLst>
              <a:ext uri="{FF2B5EF4-FFF2-40B4-BE49-F238E27FC236}">
                <a16:creationId xmlns:a16="http://schemas.microsoft.com/office/drawing/2014/main" id="{41D0C4B3-2DE1-FB6B-445F-BA8F1F5DAD8F}"/>
              </a:ext>
            </a:extLst>
          </p:cNvPr>
          <p:cNvSpPr/>
          <p:nvPr/>
        </p:nvSpPr>
        <p:spPr>
          <a:xfrm>
            <a:off x="6885082" y="2092040"/>
            <a:ext cx="663153" cy="335689"/>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sv-SE"/>
              <a:t>App</a:t>
            </a:r>
            <a:endParaRPr lang="en-US"/>
          </a:p>
        </p:txBody>
      </p:sp>
      <p:sp>
        <p:nvSpPr>
          <p:cNvPr id="16" name="Rounded Rectangle 21">
            <a:extLst>
              <a:ext uri="{FF2B5EF4-FFF2-40B4-BE49-F238E27FC236}">
                <a16:creationId xmlns:a16="http://schemas.microsoft.com/office/drawing/2014/main" id="{8BA846AA-CE0C-DA46-D6C8-0C0D9A1BC902}"/>
              </a:ext>
            </a:extLst>
          </p:cNvPr>
          <p:cNvSpPr/>
          <p:nvPr/>
        </p:nvSpPr>
        <p:spPr>
          <a:xfrm>
            <a:off x="6873206" y="2463356"/>
            <a:ext cx="698778" cy="285007"/>
          </a:xfrm>
          <a:prstGeom prst="roundRect">
            <a:avLst/>
          </a:prstGeom>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sv-SE" sz="1200"/>
              <a:t>Router</a:t>
            </a:r>
            <a:endParaRPr lang="en-US" sz="1200"/>
          </a:p>
        </p:txBody>
      </p:sp>
      <p:cxnSp>
        <p:nvCxnSpPr>
          <p:cNvPr id="17" name="Straight Arrow Connector 22">
            <a:extLst>
              <a:ext uri="{FF2B5EF4-FFF2-40B4-BE49-F238E27FC236}">
                <a16:creationId xmlns:a16="http://schemas.microsoft.com/office/drawing/2014/main" id="{105ADA2C-BB47-54F7-7C1C-AD426BD75EC2}"/>
              </a:ext>
            </a:extLst>
          </p:cNvPr>
          <p:cNvCxnSpPr>
            <a:stCxn id="16" idx="2"/>
            <a:endCxn id="10" idx="0"/>
          </p:cNvCxnSpPr>
          <p:nvPr/>
        </p:nvCxnSpPr>
        <p:spPr>
          <a:xfrm flipH="1">
            <a:off x="7217823" y="2748362"/>
            <a:ext cx="4773" cy="291158"/>
          </a:xfrm>
          <a:prstGeom prst="straightConnector1">
            <a:avLst/>
          </a:prstGeom>
          <a:ln w="19050">
            <a:solidFill>
              <a:schemeClr val="accent5"/>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18" name="Rounded Rectangle 23">
            <a:extLst>
              <a:ext uri="{FF2B5EF4-FFF2-40B4-BE49-F238E27FC236}">
                <a16:creationId xmlns:a16="http://schemas.microsoft.com/office/drawing/2014/main" id="{4E643302-8BB6-58DA-1667-F913295953D0}"/>
              </a:ext>
            </a:extLst>
          </p:cNvPr>
          <p:cNvSpPr/>
          <p:nvPr/>
        </p:nvSpPr>
        <p:spPr>
          <a:xfrm>
            <a:off x="9126384" y="3039520"/>
            <a:ext cx="2078182" cy="662698"/>
          </a:xfrm>
          <a:prstGeom prst="roundRect">
            <a:avLst/>
          </a:prstGeom>
          <a:solidFill>
            <a:srgbClr val="41555E"/>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19" name="MySQL…">
            <a:extLst>
              <a:ext uri="{FF2B5EF4-FFF2-40B4-BE49-F238E27FC236}">
                <a16:creationId xmlns:a16="http://schemas.microsoft.com/office/drawing/2014/main" id="{50149330-1232-E98E-07B8-0ED6F3EFBE41}"/>
              </a:ext>
            </a:extLst>
          </p:cNvPr>
          <p:cNvSpPr txBox="1"/>
          <p:nvPr/>
        </p:nvSpPr>
        <p:spPr>
          <a:xfrm>
            <a:off x="9000643" y="3761593"/>
            <a:ext cx="2417906" cy="2154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p>
            <a:pPr algn="ctr" defTabSz="914126">
              <a:defRPr sz="1400"/>
            </a:pPr>
            <a:r>
              <a:rPr lang="sv-SE" sz="1400" b="1" dirty="0" err="1">
                <a:latin typeface="Oracle Sans" panose="020B0503020204020204" pitchFamily="34" charset="0"/>
                <a:cs typeface="Oracle Sans" panose="020B0503020204020204" pitchFamily="34" charset="0"/>
              </a:rPr>
              <a:t>Upgrade</a:t>
            </a:r>
            <a:r>
              <a:rPr lang="sv-SE" sz="1400" b="1" dirty="0">
                <a:latin typeface="Oracle Sans" panose="020B0503020204020204" pitchFamily="34" charset="0"/>
                <a:cs typeface="Oracle Sans" panose="020B0503020204020204" pitchFamily="34" charset="0"/>
              </a:rPr>
              <a:t> Node1  </a:t>
            </a:r>
            <a:endParaRPr sz="1400" b="1" dirty="0">
              <a:latin typeface="Oracle Sans" panose="020B0503020204020204" pitchFamily="34" charset="0"/>
              <a:cs typeface="Oracle Sans" panose="020B0503020204020204" pitchFamily="34" charset="0"/>
            </a:endParaRPr>
          </a:p>
        </p:txBody>
      </p:sp>
      <p:pic>
        <p:nvPicPr>
          <p:cNvPr id="20" name="Image" descr="Image">
            <a:extLst>
              <a:ext uri="{FF2B5EF4-FFF2-40B4-BE49-F238E27FC236}">
                <a16:creationId xmlns:a16="http://schemas.microsoft.com/office/drawing/2014/main" id="{3BDB7342-125F-A876-36C3-1BD6FC6BF567}"/>
              </a:ext>
            </a:extLst>
          </p:cNvPr>
          <p:cNvPicPr>
            <a:picLocks noChangeAspect="1"/>
          </p:cNvPicPr>
          <p:nvPr/>
        </p:nvPicPr>
        <p:blipFill>
          <a:blip r:embed="rId2"/>
          <a:stretch>
            <a:fillRect/>
          </a:stretch>
        </p:blipFill>
        <p:spPr>
          <a:xfrm>
            <a:off x="9272387" y="3098898"/>
            <a:ext cx="501086" cy="538203"/>
          </a:xfrm>
          <a:prstGeom prst="rect">
            <a:avLst/>
          </a:prstGeom>
          <a:ln w="12700">
            <a:miter lim="400000"/>
          </a:ln>
          <a:effectLst>
            <a:glow rad="139700">
              <a:schemeClr val="accent6">
                <a:satMod val="175000"/>
                <a:alpha val="40000"/>
              </a:schemeClr>
            </a:glow>
            <a:innerShdw blurRad="114300">
              <a:prstClr val="black"/>
            </a:innerShdw>
          </a:effectLst>
        </p:spPr>
      </p:pic>
      <p:pic>
        <p:nvPicPr>
          <p:cNvPr id="21" name="Image" descr="Image">
            <a:extLst>
              <a:ext uri="{FF2B5EF4-FFF2-40B4-BE49-F238E27FC236}">
                <a16:creationId xmlns:a16="http://schemas.microsoft.com/office/drawing/2014/main" id="{A6CAB44B-9828-A0DB-D9E8-1EDEB3613B3E}"/>
              </a:ext>
            </a:extLst>
          </p:cNvPr>
          <p:cNvPicPr>
            <a:picLocks noChangeAspect="1"/>
          </p:cNvPicPr>
          <p:nvPr/>
        </p:nvPicPr>
        <p:blipFill>
          <a:blip r:embed="rId2"/>
          <a:stretch>
            <a:fillRect/>
          </a:stretch>
        </p:blipFill>
        <p:spPr>
          <a:xfrm>
            <a:off x="9911676" y="3098897"/>
            <a:ext cx="501086" cy="538203"/>
          </a:xfrm>
          <a:prstGeom prst="rect">
            <a:avLst/>
          </a:prstGeom>
          <a:ln w="12700">
            <a:miter lim="400000"/>
          </a:ln>
        </p:spPr>
      </p:pic>
      <p:pic>
        <p:nvPicPr>
          <p:cNvPr id="22" name="Image" descr="Image">
            <a:extLst>
              <a:ext uri="{FF2B5EF4-FFF2-40B4-BE49-F238E27FC236}">
                <a16:creationId xmlns:a16="http://schemas.microsoft.com/office/drawing/2014/main" id="{83293826-675D-4721-AA9C-F0412E7A1D0E}"/>
              </a:ext>
            </a:extLst>
          </p:cNvPr>
          <p:cNvPicPr>
            <a:picLocks noChangeAspect="1"/>
          </p:cNvPicPr>
          <p:nvPr/>
        </p:nvPicPr>
        <p:blipFill>
          <a:blip r:embed="rId2"/>
          <a:stretch>
            <a:fillRect/>
          </a:stretch>
        </p:blipFill>
        <p:spPr>
          <a:xfrm>
            <a:off x="10550965" y="3098896"/>
            <a:ext cx="501086" cy="538203"/>
          </a:xfrm>
          <a:prstGeom prst="rect">
            <a:avLst/>
          </a:prstGeom>
          <a:ln w="12700">
            <a:miter lim="400000"/>
          </a:ln>
        </p:spPr>
      </p:pic>
      <p:sp>
        <p:nvSpPr>
          <p:cNvPr id="23" name="Rounded Rectangle 28">
            <a:extLst>
              <a:ext uri="{FF2B5EF4-FFF2-40B4-BE49-F238E27FC236}">
                <a16:creationId xmlns:a16="http://schemas.microsoft.com/office/drawing/2014/main" id="{193E19E1-4404-70C7-D538-6F886C4ACD3C}"/>
              </a:ext>
            </a:extLst>
          </p:cNvPr>
          <p:cNvSpPr/>
          <p:nvPr/>
        </p:nvSpPr>
        <p:spPr>
          <a:xfrm>
            <a:off x="9832735" y="2092040"/>
            <a:ext cx="663153" cy="335689"/>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sv-SE" err="1"/>
              <a:t>App</a:t>
            </a:r>
            <a:endParaRPr lang="en-US"/>
          </a:p>
        </p:txBody>
      </p:sp>
      <p:sp>
        <p:nvSpPr>
          <p:cNvPr id="24" name="Rounded Rectangle 29">
            <a:extLst>
              <a:ext uri="{FF2B5EF4-FFF2-40B4-BE49-F238E27FC236}">
                <a16:creationId xmlns:a16="http://schemas.microsoft.com/office/drawing/2014/main" id="{99CD3934-C874-B36A-649D-4B68E9CD9C4D}"/>
              </a:ext>
            </a:extLst>
          </p:cNvPr>
          <p:cNvSpPr/>
          <p:nvPr/>
        </p:nvSpPr>
        <p:spPr>
          <a:xfrm>
            <a:off x="9820859" y="2463356"/>
            <a:ext cx="698778" cy="285007"/>
          </a:xfrm>
          <a:prstGeom prst="roundRect">
            <a:avLst/>
          </a:prstGeom>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sv-SE" sz="1200"/>
              <a:t>Router</a:t>
            </a:r>
            <a:endParaRPr lang="en-US" sz="1200"/>
          </a:p>
        </p:txBody>
      </p:sp>
      <p:cxnSp>
        <p:nvCxnSpPr>
          <p:cNvPr id="25" name="Straight Arrow Connector 30">
            <a:extLst>
              <a:ext uri="{FF2B5EF4-FFF2-40B4-BE49-F238E27FC236}">
                <a16:creationId xmlns:a16="http://schemas.microsoft.com/office/drawing/2014/main" id="{247AA4C2-9464-EF67-4E59-F0618F17A963}"/>
              </a:ext>
            </a:extLst>
          </p:cNvPr>
          <p:cNvCxnSpPr>
            <a:stCxn id="24" idx="2"/>
            <a:endCxn id="18" idx="0"/>
          </p:cNvCxnSpPr>
          <p:nvPr/>
        </p:nvCxnSpPr>
        <p:spPr>
          <a:xfrm flipH="1">
            <a:off x="10165476" y="2748362"/>
            <a:ext cx="4773" cy="291158"/>
          </a:xfrm>
          <a:prstGeom prst="straightConnector1">
            <a:avLst/>
          </a:prstGeom>
          <a:ln w="19050">
            <a:solidFill>
              <a:schemeClr val="accent5"/>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26" name="Rounded Rectangle 31">
            <a:extLst>
              <a:ext uri="{FF2B5EF4-FFF2-40B4-BE49-F238E27FC236}">
                <a16:creationId xmlns:a16="http://schemas.microsoft.com/office/drawing/2014/main" id="{BD741FAC-A294-C8B4-7CFA-65DD5E535A23}"/>
              </a:ext>
            </a:extLst>
          </p:cNvPr>
          <p:cNvSpPr/>
          <p:nvPr/>
        </p:nvSpPr>
        <p:spPr>
          <a:xfrm>
            <a:off x="6177858" y="5386799"/>
            <a:ext cx="2078182" cy="662698"/>
          </a:xfrm>
          <a:prstGeom prst="roundRect">
            <a:avLst/>
          </a:prstGeom>
          <a:solidFill>
            <a:srgbClr val="41555E"/>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27" name="MySQL…">
            <a:extLst>
              <a:ext uri="{FF2B5EF4-FFF2-40B4-BE49-F238E27FC236}">
                <a16:creationId xmlns:a16="http://schemas.microsoft.com/office/drawing/2014/main" id="{9424DDBA-520E-1AA2-67CC-0BAC11DEB196}"/>
              </a:ext>
            </a:extLst>
          </p:cNvPr>
          <p:cNvSpPr txBox="1"/>
          <p:nvPr/>
        </p:nvSpPr>
        <p:spPr>
          <a:xfrm>
            <a:off x="6052117" y="6108872"/>
            <a:ext cx="2417906" cy="2154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p>
            <a:pPr algn="ctr" defTabSz="914126">
              <a:defRPr sz="1400"/>
            </a:pPr>
            <a:r>
              <a:rPr lang="sv-SE" sz="1400" b="1" dirty="0">
                <a:latin typeface="Oracle Sans" panose="020B0503020204020204" pitchFamily="34" charset="0"/>
                <a:cs typeface="Oracle Sans" panose="020B0503020204020204" pitchFamily="34" charset="0"/>
              </a:rPr>
              <a:t> </a:t>
            </a:r>
            <a:r>
              <a:rPr lang="sv-SE" sz="1400" b="1" dirty="0" err="1">
                <a:latin typeface="Oracle Sans" panose="020B0503020204020204" pitchFamily="34" charset="0"/>
                <a:cs typeface="Oracle Sans" panose="020B0503020204020204" pitchFamily="34" charset="0"/>
              </a:rPr>
              <a:t>Upgrade</a:t>
            </a:r>
            <a:r>
              <a:rPr lang="sv-SE" sz="1400" b="1" dirty="0">
                <a:latin typeface="Oracle Sans" panose="020B0503020204020204" pitchFamily="34" charset="0"/>
                <a:cs typeface="Oracle Sans" panose="020B0503020204020204" pitchFamily="34" charset="0"/>
              </a:rPr>
              <a:t> Node2</a:t>
            </a:r>
            <a:endParaRPr sz="1400" b="1" dirty="0">
              <a:latin typeface="Oracle Sans" panose="020B0503020204020204" pitchFamily="34" charset="0"/>
              <a:cs typeface="Oracle Sans" panose="020B0503020204020204" pitchFamily="34" charset="0"/>
            </a:endParaRPr>
          </a:p>
        </p:txBody>
      </p:sp>
      <p:pic>
        <p:nvPicPr>
          <p:cNvPr id="28" name="Image" descr="Image">
            <a:extLst>
              <a:ext uri="{FF2B5EF4-FFF2-40B4-BE49-F238E27FC236}">
                <a16:creationId xmlns:a16="http://schemas.microsoft.com/office/drawing/2014/main" id="{4EDC4C20-C62C-989E-36FD-7DD013EDF6E1}"/>
              </a:ext>
            </a:extLst>
          </p:cNvPr>
          <p:cNvPicPr>
            <a:picLocks noChangeAspect="1"/>
          </p:cNvPicPr>
          <p:nvPr/>
        </p:nvPicPr>
        <p:blipFill>
          <a:blip r:embed="rId2"/>
          <a:stretch>
            <a:fillRect/>
          </a:stretch>
        </p:blipFill>
        <p:spPr>
          <a:xfrm>
            <a:off x="6323861" y="5446177"/>
            <a:ext cx="501086" cy="538203"/>
          </a:xfrm>
          <a:prstGeom prst="rect">
            <a:avLst/>
          </a:prstGeom>
          <a:ln w="12700">
            <a:miter lim="400000"/>
          </a:ln>
        </p:spPr>
      </p:pic>
      <p:pic>
        <p:nvPicPr>
          <p:cNvPr id="29" name="Image" descr="Image">
            <a:extLst>
              <a:ext uri="{FF2B5EF4-FFF2-40B4-BE49-F238E27FC236}">
                <a16:creationId xmlns:a16="http://schemas.microsoft.com/office/drawing/2014/main" id="{D1D90A44-5947-604D-6841-D02679451C0B}"/>
              </a:ext>
            </a:extLst>
          </p:cNvPr>
          <p:cNvPicPr>
            <a:picLocks noChangeAspect="1"/>
          </p:cNvPicPr>
          <p:nvPr/>
        </p:nvPicPr>
        <p:blipFill>
          <a:blip r:embed="rId2"/>
          <a:stretch>
            <a:fillRect/>
          </a:stretch>
        </p:blipFill>
        <p:spPr>
          <a:xfrm>
            <a:off x="6963150" y="5446176"/>
            <a:ext cx="501086" cy="538203"/>
          </a:xfrm>
          <a:prstGeom prst="rect">
            <a:avLst/>
          </a:prstGeom>
          <a:ln w="12700">
            <a:miter lim="400000"/>
          </a:ln>
          <a:effectLst>
            <a:glow rad="139700">
              <a:schemeClr val="accent6">
                <a:satMod val="175000"/>
                <a:alpha val="40000"/>
              </a:schemeClr>
            </a:glow>
            <a:innerShdw blurRad="114300">
              <a:prstClr val="black"/>
            </a:innerShdw>
          </a:effectLst>
        </p:spPr>
      </p:pic>
      <p:pic>
        <p:nvPicPr>
          <p:cNvPr id="30" name="Image" descr="Image">
            <a:extLst>
              <a:ext uri="{FF2B5EF4-FFF2-40B4-BE49-F238E27FC236}">
                <a16:creationId xmlns:a16="http://schemas.microsoft.com/office/drawing/2014/main" id="{35774280-FA37-C7EC-2218-34787139D97E}"/>
              </a:ext>
            </a:extLst>
          </p:cNvPr>
          <p:cNvPicPr>
            <a:picLocks noChangeAspect="1"/>
          </p:cNvPicPr>
          <p:nvPr/>
        </p:nvPicPr>
        <p:blipFill>
          <a:blip r:embed="rId2"/>
          <a:stretch>
            <a:fillRect/>
          </a:stretch>
        </p:blipFill>
        <p:spPr>
          <a:xfrm>
            <a:off x="7602439" y="5446175"/>
            <a:ext cx="501086" cy="538203"/>
          </a:xfrm>
          <a:prstGeom prst="rect">
            <a:avLst/>
          </a:prstGeom>
          <a:ln w="12700">
            <a:miter lim="400000"/>
          </a:ln>
        </p:spPr>
      </p:pic>
      <p:sp>
        <p:nvSpPr>
          <p:cNvPr id="31" name="Rounded Rectangle 36">
            <a:extLst>
              <a:ext uri="{FF2B5EF4-FFF2-40B4-BE49-F238E27FC236}">
                <a16:creationId xmlns:a16="http://schemas.microsoft.com/office/drawing/2014/main" id="{5738B2D3-ED9A-1A0E-938D-7FB2366DF63F}"/>
              </a:ext>
            </a:extLst>
          </p:cNvPr>
          <p:cNvSpPr/>
          <p:nvPr/>
        </p:nvSpPr>
        <p:spPr>
          <a:xfrm>
            <a:off x="6884209" y="4439319"/>
            <a:ext cx="663153" cy="335689"/>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sv-SE"/>
              <a:t>App</a:t>
            </a:r>
            <a:endParaRPr lang="en-US"/>
          </a:p>
        </p:txBody>
      </p:sp>
      <p:sp>
        <p:nvSpPr>
          <p:cNvPr id="32" name="Rounded Rectangle 37">
            <a:extLst>
              <a:ext uri="{FF2B5EF4-FFF2-40B4-BE49-F238E27FC236}">
                <a16:creationId xmlns:a16="http://schemas.microsoft.com/office/drawing/2014/main" id="{F2C29935-FF41-F289-9E4E-0D3704CF6D6C}"/>
              </a:ext>
            </a:extLst>
          </p:cNvPr>
          <p:cNvSpPr/>
          <p:nvPr/>
        </p:nvSpPr>
        <p:spPr>
          <a:xfrm>
            <a:off x="6872333" y="4810635"/>
            <a:ext cx="698778" cy="285007"/>
          </a:xfrm>
          <a:prstGeom prst="roundRect">
            <a:avLst/>
          </a:prstGeom>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sv-SE" sz="1200"/>
              <a:t>Router</a:t>
            </a:r>
            <a:endParaRPr lang="en-US" sz="1200"/>
          </a:p>
        </p:txBody>
      </p:sp>
      <p:cxnSp>
        <p:nvCxnSpPr>
          <p:cNvPr id="33" name="Straight Arrow Connector 38">
            <a:extLst>
              <a:ext uri="{FF2B5EF4-FFF2-40B4-BE49-F238E27FC236}">
                <a16:creationId xmlns:a16="http://schemas.microsoft.com/office/drawing/2014/main" id="{0F4DE842-88ED-A1F1-9DCE-13D98600266D}"/>
              </a:ext>
            </a:extLst>
          </p:cNvPr>
          <p:cNvCxnSpPr>
            <a:stCxn id="32" idx="2"/>
            <a:endCxn id="26" idx="0"/>
          </p:cNvCxnSpPr>
          <p:nvPr/>
        </p:nvCxnSpPr>
        <p:spPr>
          <a:xfrm flipH="1">
            <a:off x="7216950" y="5095641"/>
            <a:ext cx="4773" cy="291158"/>
          </a:xfrm>
          <a:prstGeom prst="straightConnector1">
            <a:avLst/>
          </a:prstGeom>
          <a:ln w="19050">
            <a:solidFill>
              <a:schemeClr val="accent5"/>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34" name="Rounded Rectangle 39">
            <a:extLst>
              <a:ext uri="{FF2B5EF4-FFF2-40B4-BE49-F238E27FC236}">
                <a16:creationId xmlns:a16="http://schemas.microsoft.com/office/drawing/2014/main" id="{B193F287-D89D-86B2-D62B-28831396BDB3}"/>
              </a:ext>
            </a:extLst>
          </p:cNvPr>
          <p:cNvSpPr/>
          <p:nvPr/>
        </p:nvSpPr>
        <p:spPr>
          <a:xfrm>
            <a:off x="9109949" y="5400727"/>
            <a:ext cx="2078182" cy="662698"/>
          </a:xfrm>
          <a:prstGeom prst="roundRect">
            <a:avLst/>
          </a:prstGeom>
          <a:solidFill>
            <a:srgbClr val="41555E"/>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35" name="MySQL…">
            <a:extLst>
              <a:ext uri="{FF2B5EF4-FFF2-40B4-BE49-F238E27FC236}">
                <a16:creationId xmlns:a16="http://schemas.microsoft.com/office/drawing/2014/main" id="{294948F0-9608-FD50-E7EF-19AA571A78C0}"/>
              </a:ext>
            </a:extLst>
          </p:cNvPr>
          <p:cNvSpPr txBox="1"/>
          <p:nvPr/>
        </p:nvSpPr>
        <p:spPr>
          <a:xfrm>
            <a:off x="8984208" y="6122800"/>
            <a:ext cx="2417906" cy="2154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p>
            <a:pPr algn="ctr" defTabSz="914126">
              <a:defRPr sz="1400"/>
            </a:pPr>
            <a:r>
              <a:rPr lang="sv-SE" sz="1400" b="1" dirty="0">
                <a:latin typeface="Oracle Sans" panose="020B0503020204020204" pitchFamily="34" charset="0"/>
                <a:cs typeface="Oracle Sans" panose="020B0503020204020204" pitchFamily="34" charset="0"/>
              </a:rPr>
              <a:t> </a:t>
            </a:r>
            <a:r>
              <a:rPr lang="sv-SE" sz="1400" b="1" dirty="0" err="1">
                <a:latin typeface="Oracle Sans" panose="020B0503020204020204" pitchFamily="34" charset="0"/>
                <a:cs typeface="Oracle Sans" panose="020B0503020204020204" pitchFamily="34" charset="0"/>
              </a:rPr>
              <a:t>Upgrade</a:t>
            </a:r>
            <a:r>
              <a:rPr lang="sv-SE" sz="1400" b="1" dirty="0">
                <a:latin typeface="Oracle Sans" panose="020B0503020204020204" pitchFamily="34" charset="0"/>
                <a:cs typeface="Oracle Sans" panose="020B0503020204020204" pitchFamily="34" charset="0"/>
              </a:rPr>
              <a:t> Node3</a:t>
            </a:r>
            <a:endParaRPr sz="1400" b="1" dirty="0">
              <a:latin typeface="Oracle Sans" panose="020B0503020204020204" pitchFamily="34" charset="0"/>
              <a:cs typeface="Oracle Sans" panose="020B0503020204020204" pitchFamily="34" charset="0"/>
            </a:endParaRPr>
          </a:p>
        </p:txBody>
      </p:sp>
      <p:pic>
        <p:nvPicPr>
          <p:cNvPr id="36" name="Image" descr="Image">
            <a:extLst>
              <a:ext uri="{FF2B5EF4-FFF2-40B4-BE49-F238E27FC236}">
                <a16:creationId xmlns:a16="http://schemas.microsoft.com/office/drawing/2014/main" id="{2AE2E2BC-AA53-627A-8713-317CC03F6276}"/>
              </a:ext>
            </a:extLst>
          </p:cNvPr>
          <p:cNvPicPr>
            <a:picLocks noChangeAspect="1"/>
          </p:cNvPicPr>
          <p:nvPr/>
        </p:nvPicPr>
        <p:blipFill>
          <a:blip r:embed="rId2"/>
          <a:stretch>
            <a:fillRect/>
          </a:stretch>
        </p:blipFill>
        <p:spPr>
          <a:xfrm>
            <a:off x="9255952" y="5460105"/>
            <a:ext cx="501086" cy="538203"/>
          </a:xfrm>
          <a:prstGeom prst="rect">
            <a:avLst/>
          </a:prstGeom>
          <a:ln w="12700">
            <a:miter lim="400000"/>
          </a:ln>
        </p:spPr>
      </p:pic>
      <p:pic>
        <p:nvPicPr>
          <p:cNvPr id="37" name="Image" descr="Image">
            <a:extLst>
              <a:ext uri="{FF2B5EF4-FFF2-40B4-BE49-F238E27FC236}">
                <a16:creationId xmlns:a16="http://schemas.microsoft.com/office/drawing/2014/main" id="{B8862AC8-FB3F-BAD2-F0A1-CC581A75ED69}"/>
              </a:ext>
            </a:extLst>
          </p:cNvPr>
          <p:cNvPicPr>
            <a:picLocks noChangeAspect="1"/>
          </p:cNvPicPr>
          <p:nvPr/>
        </p:nvPicPr>
        <p:blipFill>
          <a:blip r:embed="rId2"/>
          <a:stretch>
            <a:fillRect/>
          </a:stretch>
        </p:blipFill>
        <p:spPr>
          <a:xfrm>
            <a:off x="9895241" y="5460104"/>
            <a:ext cx="501086" cy="538203"/>
          </a:xfrm>
          <a:prstGeom prst="rect">
            <a:avLst/>
          </a:prstGeom>
          <a:ln w="12700">
            <a:miter lim="400000"/>
          </a:ln>
        </p:spPr>
      </p:pic>
      <p:pic>
        <p:nvPicPr>
          <p:cNvPr id="38" name="Image" descr="Image">
            <a:extLst>
              <a:ext uri="{FF2B5EF4-FFF2-40B4-BE49-F238E27FC236}">
                <a16:creationId xmlns:a16="http://schemas.microsoft.com/office/drawing/2014/main" id="{F6F0D308-0021-24BF-2B65-AB6957766833}"/>
              </a:ext>
            </a:extLst>
          </p:cNvPr>
          <p:cNvPicPr>
            <a:picLocks noChangeAspect="1"/>
          </p:cNvPicPr>
          <p:nvPr/>
        </p:nvPicPr>
        <p:blipFill>
          <a:blip r:embed="rId2"/>
          <a:stretch>
            <a:fillRect/>
          </a:stretch>
        </p:blipFill>
        <p:spPr>
          <a:xfrm>
            <a:off x="10534530" y="5460103"/>
            <a:ext cx="501086" cy="538203"/>
          </a:xfrm>
          <a:prstGeom prst="rect">
            <a:avLst/>
          </a:prstGeom>
          <a:ln w="12700">
            <a:miter lim="400000"/>
          </a:ln>
          <a:effectLst>
            <a:glow rad="139700">
              <a:schemeClr val="accent6">
                <a:satMod val="175000"/>
                <a:alpha val="40000"/>
              </a:schemeClr>
            </a:glow>
            <a:innerShdw blurRad="114300">
              <a:prstClr val="black"/>
            </a:innerShdw>
          </a:effectLst>
        </p:spPr>
      </p:pic>
      <p:sp>
        <p:nvSpPr>
          <p:cNvPr id="39" name="Rounded Rectangle 44">
            <a:extLst>
              <a:ext uri="{FF2B5EF4-FFF2-40B4-BE49-F238E27FC236}">
                <a16:creationId xmlns:a16="http://schemas.microsoft.com/office/drawing/2014/main" id="{76F73FE7-D8B9-87DB-6F8C-3630871ECA80}"/>
              </a:ext>
            </a:extLst>
          </p:cNvPr>
          <p:cNvSpPr/>
          <p:nvPr/>
        </p:nvSpPr>
        <p:spPr>
          <a:xfrm>
            <a:off x="9816300" y="4453247"/>
            <a:ext cx="663153" cy="335689"/>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sv-SE"/>
              <a:t>App</a:t>
            </a:r>
            <a:endParaRPr lang="en-US"/>
          </a:p>
        </p:txBody>
      </p:sp>
      <p:sp>
        <p:nvSpPr>
          <p:cNvPr id="40" name="Rounded Rectangle 45">
            <a:extLst>
              <a:ext uri="{FF2B5EF4-FFF2-40B4-BE49-F238E27FC236}">
                <a16:creationId xmlns:a16="http://schemas.microsoft.com/office/drawing/2014/main" id="{2EF593CA-ED9C-DD67-5E3D-B25B578014D2}"/>
              </a:ext>
            </a:extLst>
          </p:cNvPr>
          <p:cNvSpPr/>
          <p:nvPr/>
        </p:nvSpPr>
        <p:spPr>
          <a:xfrm>
            <a:off x="9804424" y="4824563"/>
            <a:ext cx="698778" cy="285007"/>
          </a:xfrm>
          <a:prstGeom prst="roundRect">
            <a:avLst/>
          </a:prstGeom>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sv-SE" sz="1200"/>
              <a:t>Router</a:t>
            </a:r>
            <a:endParaRPr lang="en-US" sz="1200"/>
          </a:p>
        </p:txBody>
      </p:sp>
      <p:cxnSp>
        <p:nvCxnSpPr>
          <p:cNvPr id="41" name="Straight Arrow Connector 46">
            <a:extLst>
              <a:ext uri="{FF2B5EF4-FFF2-40B4-BE49-F238E27FC236}">
                <a16:creationId xmlns:a16="http://schemas.microsoft.com/office/drawing/2014/main" id="{04D933F9-0602-EBD0-B02C-D2ECEA8488B2}"/>
              </a:ext>
            </a:extLst>
          </p:cNvPr>
          <p:cNvCxnSpPr>
            <a:stCxn id="40" idx="2"/>
            <a:endCxn id="34" idx="0"/>
          </p:cNvCxnSpPr>
          <p:nvPr/>
        </p:nvCxnSpPr>
        <p:spPr>
          <a:xfrm flipH="1">
            <a:off x="10149041" y="5109569"/>
            <a:ext cx="4773" cy="291158"/>
          </a:xfrm>
          <a:prstGeom prst="straightConnector1">
            <a:avLst/>
          </a:prstGeom>
          <a:ln w="19050">
            <a:solidFill>
              <a:schemeClr val="accent5"/>
            </a:solidFill>
            <a:miter lim="800000"/>
            <a:tailEnd type="triangle"/>
          </a:ln>
        </p:spPr>
        <p:style>
          <a:lnRef idx="1">
            <a:schemeClr val="accent1"/>
          </a:lnRef>
          <a:fillRef idx="0">
            <a:schemeClr val="accent1"/>
          </a:fillRef>
          <a:effectRef idx="0">
            <a:schemeClr val="accent1"/>
          </a:effectRef>
          <a:fontRef idx="minor">
            <a:schemeClr val="tx1"/>
          </a:fontRef>
        </p:style>
      </p:cxnSp>
      <p:pic>
        <p:nvPicPr>
          <p:cNvPr id="42" name="Picture 48">
            <a:extLst>
              <a:ext uri="{FF2B5EF4-FFF2-40B4-BE49-F238E27FC236}">
                <a16:creationId xmlns:a16="http://schemas.microsoft.com/office/drawing/2014/main" id="{CA5759B8-883A-ED9A-B0C6-FDCEBE2899B8}"/>
              </a:ext>
            </a:extLst>
          </p:cNvPr>
          <p:cNvPicPr>
            <a:picLocks noChangeAspect="1"/>
          </p:cNvPicPr>
          <p:nvPr/>
        </p:nvPicPr>
        <p:blipFill>
          <a:blip r:embed="rId3" cstate="print">
            <a:alphaModFix/>
            <a:lum/>
          </a:blip>
          <a:srcRect/>
          <a:stretch>
            <a:fillRect/>
          </a:stretch>
        </p:blipFill>
        <p:spPr>
          <a:xfrm>
            <a:off x="10608157" y="5637811"/>
            <a:ext cx="386702" cy="290102"/>
          </a:xfrm>
          <a:prstGeom prst="rect">
            <a:avLst/>
          </a:prstGeom>
          <a:noFill/>
          <a:ln>
            <a:noFill/>
          </a:ln>
        </p:spPr>
      </p:pic>
      <p:pic>
        <p:nvPicPr>
          <p:cNvPr id="43" name="Picture 50">
            <a:extLst>
              <a:ext uri="{FF2B5EF4-FFF2-40B4-BE49-F238E27FC236}">
                <a16:creationId xmlns:a16="http://schemas.microsoft.com/office/drawing/2014/main" id="{CDBEB7CB-57BE-8C98-49FE-990F550CFA57}"/>
              </a:ext>
            </a:extLst>
          </p:cNvPr>
          <p:cNvPicPr>
            <a:picLocks noChangeAspect="1"/>
          </p:cNvPicPr>
          <p:nvPr/>
        </p:nvPicPr>
        <p:blipFill>
          <a:blip r:embed="rId3" cstate="print">
            <a:alphaModFix/>
            <a:lum/>
          </a:blip>
          <a:srcRect/>
          <a:stretch>
            <a:fillRect/>
          </a:stretch>
        </p:blipFill>
        <p:spPr>
          <a:xfrm>
            <a:off x="9317641" y="3308879"/>
            <a:ext cx="386702" cy="290102"/>
          </a:xfrm>
          <a:prstGeom prst="rect">
            <a:avLst/>
          </a:prstGeom>
          <a:noFill/>
          <a:ln>
            <a:noFill/>
          </a:ln>
        </p:spPr>
      </p:pic>
      <p:pic>
        <p:nvPicPr>
          <p:cNvPr id="44" name="Picture 51">
            <a:extLst>
              <a:ext uri="{FF2B5EF4-FFF2-40B4-BE49-F238E27FC236}">
                <a16:creationId xmlns:a16="http://schemas.microsoft.com/office/drawing/2014/main" id="{40BCDA07-03FF-6452-246C-499607D83297}"/>
              </a:ext>
            </a:extLst>
          </p:cNvPr>
          <p:cNvPicPr>
            <a:picLocks noChangeAspect="1"/>
          </p:cNvPicPr>
          <p:nvPr/>
        </p:nvPicPr>
        <p:blipFill>
          <a:blip r:embed="rId3" cstate="print">
            <a:alphaModFix/>
            <a:lum/>
          </a:blip>
          <a:srcRect/>
          <a:stretch>
            <a:fillRect/>
          </a:stretch>
        </p:blipFill>
        <p:spPr>
          <a:xfrm>
            <a:off x="7047374" y="5599057"/>
            <a:ext cx="386702" cy="290102"/>
          </a:xfrm>
          <a:prstGeom prst="rect">
            <a:avLst/>
          </a:prstGeom>
          <a:noFill/>
          <a:ln>
            <a:noFill/>
          </a:ln>
        </p:spPr>
      </p:pic>
      <p:sp>
        <p:nvSpPr>
          <p:cNvPr id="46" name="Content Placeholder 2">
            <a:extLst>
              <a:ext uri="{FF2B5EF4-FFF2-40B4-BE49-F238E27FC236}">
                <a16:creationId xmlns:a16="http://schemas.microsoft.com/office/drawing/2014/main" id="{2B82BEDB-12A3-0C7D-EBE9-1B29051858E1}"/>
              </a:ext>
            </a:extLst>
          </p:cNvPr>
          <p:cNvSpPr txBox="1">
            <a:spLocks/>
          </p:cNvSpPr>
          <p:nvPr/>
        </p:nvSpPr>
        <p:spPr>
          <a:xfrm>
            <a:off x="569357" y="2449293"/>
            <a:ext cx="5216500" cy="3243935"/>
          </a:xfrm>
          <a:prstGeom prst="rect">
            <a:avLst/>
          </a:prstGeom>
        </p:spPr>
        <p:txBody>
          <a:bodyPr>
            <a:noAutofit/>
          </a:bodyPr>
          <a:lst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a:lstStyle>
          <a:p>
            <a:pPr fontAlgn="base">
              <a:spcAft>
                <a:spcPct val="0"/>
              </a:spcAft>
              <a:buClr>
                <a:srgbClr val="5F5F5F">
                  <a:lumMod val="60000"/>
                  <a:lumOff val="40000"/>
                </a:srgbClr>
              </a:buClr>
            </a:pPr>
            <a:endParaRPr lang="en-US" sz="1600" dirty="0">
              <a:solidFill>
                <a:schemeClr val="bg2">
                  <a:lumMod val="25000"/>
                </a:schemeClr>
              </a:solidFill>
              <a:cs typeface="Oracle Sans Light" panose="020B0403020204020204" pitchFamily="34" charset="0"/>
            </a:endParaRPr>
          </a:p>
        </p:txBody>
      </p:sp>
      <p:sp>
        <p:nvSpPr>
          <p:cNvPr id="47" name="ZoneTexte 46">
            <a:extLst>
              <a:ext uri="{FF2B5EF4-FFF2-40B4-BE49-F238E27FC236}">
                <a16:creationId xmlns:a16="http://schemas.microsoft.com/office/drawing/2014/main" id="{7EDB62E2-3DE7-724A-1B18-2DBD2B1A2035}"/>
              </a:ext>
            </a:extLst>
          </p:cNvPr>
          <p:cNvSpPr txBox="1"/>
          <p:nvPr/>
        </p:nvSpPr>
        <p:spPr>
          <a:xfrm>
            <a:off x="521233" y="2771375"/>
            <a:ext cx="5624108" cy="2862322"/>
          </a:xfrm>
          <a:prstGeom prst="rect">
            <a:avLst/>
          </a:prstGeom>
          <a:noFill/>
        </p:spPr>
        <p:txBody>
          <a:bodyPr wrap="square" rtlCol="0">
            <a:spAutoFit/>
          </a:bodyPr>
          <a:lstStyle/>
          <a:p>
            <a:r>
              <a:rPr lang="fr-FR" b="1" dirty="0"/>
              <a:t>✅ </a:t>
            </a:r>
            <a:r>
              <a:rPr lang="fr-FR" dirty="0"/>
              <a:t>Upgrade the operating system, hardware, or software </a:t>
            </a:r>
            <a:r>
              <a:rPr lang="fr-FR" dirty="0" err="1"/>
              <a:t>without</a:t>
            </a:r>
            <a:r>
              <a:rPr lang="fr-FR" dirty="0"/>
              <a:t> </a:t>
            </a:r>
            <a:r>
              <a:rPr lang="fr-FR" dirty="0" err="1"/>
              <a:t>downtime</a:t>
            </a:r>
            <a:r>
              <a:rPr lang="fr-FR" dirty="0"/>
              <a:t> for the application.</a:t>
            </a:r>
          </a:p>
          <a:p>
            <a:endParaRPr lang="fr-FR" dirty="0"/>
          </a:p>
          <a:p>
            <a:r>
              <a:rPr lang="fr-FR" b="1" dirty="0"/>
              <a:t>✅ </a:t>
            </a:r>
            <a:r>
              <a:rPr lang="fr-FR" dirty="0"/>
              <a:t>An online upgrade </a:t>
            </a:r>
            <a:r>
              <a:rPr lang="fr-FR" dirty="0" err="1"/>
              <a:t>is</a:t>
            </a:r>
            <a:r>
              <a:rPr lang="fr-FR" dirty="0"/>
              <a:t> possible by </a:t>
            </a:r>
            <a:r>
              <a:rPr lang="fr-FR" dirty="0" err="1"/>
              <a:t>performing</a:t>
            </a:r>
            <a:r>
              <a:rPr lang="fr-FR" dirty="0"/>
              <a:t> a </a:t>
            </a:r>
            <a:r>
              <a:rPr lang="fr-FR" dirty="0" err="1"/>
              <a:t>rolling</a:t>
            </a:r>
            <a:r>
              <a:rPr lang="fr-FR" dirty="0"/>
              <a:t> upgrade on </a:t>
            </a:r>
            <a:r>
              <a:rPr lang="fr-FR" dirty="0" err="1"/>
              <a:t>each</a:t>
            </a:r>
            <a:r>
              <a:rPr lang="fr-FR" dirty="0"/>
              <a:t> server, </a:t>
            </a:r>
            <a:r>
              <a:rPr lang="fr-FR" dirty="0" err="1"/>
              <a:t>starting</a:t>
            </a:r>
            <a:r>
              <a:rPr lang="fr-FR" dirty="0"/>
              <a:t> </a:t>
            </a:r>
            <a:r>
              <a:rPr lang="fr-FR" dirty="0" err="1"/>
              <a:t>with</a:t>
            </a:r>
            <a:r>
              <a:rPr lang="fr-FR" dirty="0"/>
              <a:t> the </a:t>
            </a:r>
            <a:r>
              <a:rPr lang="fr-FR" dirty="0" err="1"/>
              <a:t>secondaries</a:t>
            </a:r>
            <a:r>
              <a:rPr lang="fr-FR" dirty="0"/>
              <a:t> and </a:t>
            </a:r>
            <a:r>
              <a:rPr lang="fr-FR" dirty="0" err="1"/>
              <a:t>finishing</a:t>
            </a:r>
            <a:r>
              <a:rPr lang="fr-FR" dirty="0"/>
              <a:t> </a:t>
            </a:r>
            <a:r>
              <a:rPr lang="fr-FR" dirty="0" err="1"/>
              <a:t>with</a:t>
            </a:r>
            <a:r>
              <a:rPr lang="fr-FR" dirty="0"/>
              <a:t> the </a:t>
            </a:r>
            <a:r>
              <a:rPr lang="fr-FR" dirty="0" err="1"/>
              <a:t>primary</a:t>
            </a:r>
            <a:r>
              <a:rPr lang="fr-FR" dirty="0"/>
              <a:t>:</a:t>
            </a:r>
          </a:p>
          <a:p>
            <a:endParaRPr lang="fr-FR" dirty="0"/>
          </a:p>
          <a:p>
            <a:r>
              <a:rPr lang="fr-FR" dirty="0"/>
              <a:t>- Stop MySQL: </a:t>
            </a:r>
            <a:r>
              <a:rPr lang="fr-FR" dirty="0" err="1"/>
              <a:t>systemctl</a:t>
            </a:r>
            <a:r>
              <a:rPr lang="fr-FR" dirty="0"/>
              <a:t> stop </a:t>
            </a:r>
            <a:r>
              <a:rPr lang="fr-FR" dirty="0" err="1"/>
              <a:t>mysqld</a:t>
            </a:r>
            <a:endParaRPr lang="fr-FR" dirty="0"/>
          </a:p>
          <a:p>
            <a:r>
              <a:rPr lang="fr-FR" dirty="0"/>
              <a:t>- Upgrade </a:t>
            </a:r>
            <a:r>
              <a:rPr lang="fr-FR" dirty="0" err="1"/>
              <a:t>binaries</a:t>
            </a:r>
            <a:r>
              <a:rPr lang="fr-FR" dirty="0"/>
              <a:t>: </a:t>
            </a:r>
            <a:r>
              <a:rPr lang="fr-FR" dirty="0" err="1"/>
              <a:t>yum</a:t>
            </a:r>
            <a:r>
              <a:rPr lang="fr-FR" dirty="0"/>
              <a:t> update </a:t>
            </a:r>
            <a:r>
              <a:rPr lang="fr-FR" dirty="0" err="1"/>
              <a:t>mysql</a:t>
            </a:r>
            <a:endParaRPr lang="fr-FR" dirty="0"/>
          </a:p>
          <a:p>
            <a:r>
              <a:rPr lang="fr-FR" dirty="0"/>
              <a:t>- Start MySQL: </a:t>
            </a:r>
            <a:r>
              <a:rPr lang="fr-FR" dirty="0" err="1"/>
              <a:t>systemctl</a:t>
            </a:r>
            <a:r>
              <a:rPr lang="fr-FR" dirty="0"/>
              <a:t> start </a:t>
            </a:r>
            <a:r>
              <a:rPr lang="fr-FR" dirty="0" err="1"/>
              <a:t>mysqld</a:t>
            </a:r>
            <a:endParaRPr lang="fr-FR" dirty="0"/>
          </a:p>
        </p:txBody>
      </p:sp>
    </p:spTree>
    <p:extLst>
      <p:ext uri="{BB962C8B-B14F-4D97-AF65-F5344CB8AC3E}">
        <p14:creationId xmlns:p14="http://schemas.microsoft.com/office/powerpoint/2010/main" val="98775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70B1EE4E-094A-FBBB-7C6C-101D279FD522}"/>
            </a:ext>
          </a:extLst>
        </p:cNvPr>
        <p:cNvGrpSpPr/>
        <p:nvPr/>
      </p:nvGrpSpPr>
      <p:grpSpPr>
        <a:xfrm>
          <a:off x="0" y="0"/>
          <a:ext cx="0" cy="0"/>
          <a:chOff x="0" y="0"/>
          <a:chExt cx="0" cy="0"/>
        </a:xfrm>
      </p:grpSpPr>
      <p:sp>
        <p:nvSpPr>
          <p:cNvPr id="3" name="Espace réservé du pied de page 2">
            <a:extLst>
              <a:ext uri="{FF2B5EF4-FFF2-40B4-BE49-F238E27FC236}">
                <a16:creationId xmlns:a16="http://schemas.microsoft.com/office/drawing/2014/main" id="{09F7C8AE-B80F-AE3F-54B4-EFE71006D032}"/>
              </a:ext>
            </a:extLst>
          </p:cNvPr>
          <p:cNvSpPr>
            <a:spLocks noGrp="1"/>
          </p:cNvSpPr>
          <p:nvPr>
            <p:ph type="ftr" sz="quarter" idx="11"/>
          </p:nvPr>
        </p:nvSpPr>
        <p:spPr/>
        <p:txBody>
          <a:bodyPr/>
          <a:lstStyle/>
          <a:p>
            <a:r>
              <a:rPr lang="en-US" dirty="0"/>
              <a:t>Copyright © 2024, Oracle</a:t>
            </a:r>
          </a:p>
        </p:txBody>
      </p:sp>
      <p:sp>
        <p:nvSpPr>
          <p:cNvPr id="4" name="Espace réservé du numéro de diapositive 3">
            <a:extLst>
              <a:ext uri="{FF2B5EF4-FFF2-40B4-BE49-F238E27FC236}">
                <a16:creationId xmlns:a16="http://schemas.microsoft.com/office/drawing/2014/main" id="{2B6C4BA0-0F05-92B7-2715-A174D0089495}"/>
              </a:ext>
            </a:extLst>
          </p:cNvPr>
          <p:cNvSpPr>
            <a:spLocks noGrp="1"/>
          </p:cNvSpPr>
          <p:nvPr>
            <p:ph type="sldNum" sz="quarter" idx="12"/>
          </p:nvPr>
        </p:nvSpPr>
        <p:spPr/>
        <p:txBody>
          <a:bodyPr/>
          <a:lstStyle/>
          <a:p>
            <a:fld id="{345D60D9-5372-5F40-9443-0F9AE5BDC3C8}" type="slidenum">
              <a:rPr lang="en-US" smtClean="0"/>
              <a:pPr/>
              <a:t>36</a:t>
            </a:fld>
            <a:endParaRPr lang="en-US" dirty="0"/>
          </a:p>
        </p:txBody>
      </p:sp>
      <p:sp>
        <p:nvSpPr>
          <p:cNvPr id="7" name="Title 1">
            <a:extLst>
              <a:ext uri="{FF2B5EF4-FFF2-40B4-BE49-F238E27FC236}">
                <a16:creationId xmlns:a16="http://schemas.microsoft.com/office/drawing/2014/main" id="{0FF17C0E-3153-41C5-31B4-8A0A9BC7E562}"/>
              </a:ext>
            </a:extLst>
          </p:cNvPr>
          <p:cNvSpPr txBox="1">
            <a:spLocks/>
          </p:cNvSpPr>
          <p:nvPr/>
        </p:nvSpPr>
        <p:spPr>
          <a:xfrm>
            <a:off x="425156" y="218220"/>
            <a:ext cx="10671048" cy="822960"/>
          </a:xfrm>
          <a:prstGeom prst="rect">
            <a:avLst/>
          </a:prstGeom>
        </p:spPr>
        <p:txBody>
          <a:bodyPr/>
          <a:lstStyle>
            <a:lvl1pPr algn="l" defTabSz="914400" rtl="0" eaLnBrk="1" latinLnBrk="0" hangingPunct="1">
              <a:lnSpc>
                <a:spcPct val="95000"/>
              </a:lnSpc>
              <a:spcBef>
                <a:spcPct val="0"/>
              </a:spcBef>
              <a:buNone/>
              <a:defRPr lang="en-US" sz="2400" b="1" i="0" kern="1200" baseline="0" dirty="0">
                <a:solidFill>
                  <a:schemeClr val="tx1"/>
                </a:solidFill>
                <a:latin typeface="+mn-lt"/>
                <a:ea typeface="+mn-ea"/>
                <a:cs typeface="+mj-cs"/>
              </a:defRPr>
            </a:lvl1pPr>
          </a:lstStyle>
          <a:p>
            <a:r>
              <a:rPr lang="en-US" dirty="0" err="1"/>
              <a:t>InnoDB</a:t>
            </a:r>
            <a:r>
              <a:rPr lang="en-US" dirty="0"/>
              <a:t> Cluster</a:t>
            </a:r>
            <a:endParaRPr lang="fr-CH" dirty="0"/>
          </a:p>
        </p:txBody>
      </p:sp>
      <p:sp>
        <p:nvSpPr>
          <p:cNvPr id="8" name="Text Placeholder 2">
            <a:extLst>
              <a:ext uri="{FF2B5EF4-FFF2-40B4-BE49-F238E27FC236}">
                <a16:creationId xmlns:a16="http://schemas.microsoft.com/office/drawing/2014/main" id="{11E17F26-ED22-003B-E6EA-57EF8C0D8DFE}"/>
              </a:ext>
            </a:extLst>
          </p:cNvPr>
          <p:cNvSpPr txBox="1">
            <a:spLocks/>
          </p:cNvSpPr>
          <p:nvPr/>
        </p:nvSpPr>
        <p:spPr>
          <a:xfrm>
            <a:off x="556260" y="749508"/>
            <a:ext cx="10671048" cy="330540"/>
          </a:xfrm>
          <a:prstGeom prst="rect">
            <a:avLst/>
          </a:prstGeom>
        </p:spPr>
        <p:txBody>
          <a:bodyPr vert="horz" lIns="0" tIns="0" rIns="0" bIns="0" rtlCol="0" anchor="ctr"/>
          <a:lstStyle>
            <a:defPPr>
              <a:defRPr lang="en-US"/>
            </a:defPPr>
            <a:lvl1pPr marL="0" algn="l" defTabSz="914400" rtl="0" eaLnBrk="1" latinLnBrk="0" hangingPunct="1">
              <a:defRPr sz="900" kern="1200">
                <a:solidFill>
                  <a:srgbClr val="8B858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t>Main useful commands</a:t>
            </a:r>
          </a:p>
        </p:txBody>
      </p:sp>
      <p:sp>
        <p:nvSpPr>
          <p:cNvPr id="46" name="Content Placeholder 2">
            <a:extLst>
              <a:ext uri="{FF2B5EF4-FFF2-40B4-BE49-F238E27FC236}">
                <a16:creationId xmlns:a16="http://schemas.microsoft.com/office/drawing/2014/main" id="{62317897-F3B0-3614-5809-D074F527B9CF}"/>
              </a:ext>
            </a:extLst>
          </p:cNvPr>
          <p:cNvSpPr txBox="1">
            <a:spLocks/>
          </p:cNvSpPr>
          <p:nvPr/>
        </p:nvSpPr>
        <p:spPr>
          <a:xfrm>
            <a:off x="569357" y="2449293"/>
            <a:ext cx="5216500" cy="3243935"/>
          </a:xfrm>
          <a:prstGeom prst="rect">
            <a:avLst/>
          </a:prstGeom>
        </p:spPr>
        <p:txBody>
          <a:bodyPr>
            <a:noAutofit/>
          </a:bodyPr>
          <a:lst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a:lstStyle>
          <a:p>
            <a:pPr fontAlgn="base">
              <a:spcAft>
                <a:spcPct val="0"/>
              </a:spcAft>
              <a:buClr>
                <a:srgbClr val="5F5F5F">
                  <a:lumMod val="60000"/>
                  <a:lumOff val="40000"/>
                </a:srgbClr>
              </a:buClr>
            </a:pPr>
            <a:endParaRPr lang="en-US" sz="1600" dirty="0">
              <a:solidFill>
                <a:schemeClr val="bg2">
                  <a:lumMod val="25000"/>
                </a:schemeClr>
              </a:solidFill>
              <a:cs typeface="Oracle Sans Light" panose="020B0403020204020204" pitchFamily="34" charset="0"/>
            </a:endParaRPr>
          </a:p>
        </p:txBody>
      </p:sp>
      <p:sp>
        <p:nvSpPr>
          <p:cNvPr id="47" name="ZoneTexte 46">
            <a:extLst>
              <a:ext uri="{FF2B5EF4-FFF2-40B4-BE49-F238E27FC236}">
                <a16:creationId xmlns:a16="http://schemas.microsoft.com/office/drawing/2014/main" id="{7CA38E44-1223-C164-27FD-4FA121CD5808}"/>
              </a:ext>
            </a:extLst>
          </p:cNvPr>
          <p:cNvSpPr txBox="1"/>
          <p:nvPr/>
        </p:nvSpPr>
        <p:spPr>
          <a:xfrm>
            <a:off x="425156" y="1359399"/>
            <a:ext cx="9439606" cy="4001095"/>
          </a:xfrm>
          <a:prstGeom prst="rect">
            <a:avLst/>
          </a:prstGeom>
          <a:noFill/>
        </p:spPr>
        <p:txBody>
          <a:bodyPr wrap="square" rtlCol="0">
            <a:spAutoFit/>
          </a:bodyPr>
          <a:lstStyle/>
          <a:p>
            <a:r>
              <a:rPr lang="fr-FR" b="1" dirty="0"/>
              <a:t>✅ </a:t>
            </a:r>
            <a:r>
              <a:rPr lang="fr-FR" dirty="0"/>
              <a:t>Check cluster </a:t>
            </a:r>
            <a:r>
              <a:rPr lang="fr-FR" dirty="0" err="1"/>
              <a:t>status</a:t>
            </a:r>
            <a:r>
              <a:rPr lang="fr-FR" dirty="0"/>
              <a:t> :</a:t>
            </a:r>
          </a:p>
          <a:p>
            <a:r>
              <a:rPr lang="fr-FR" sz="1400" dirty="0"/>
              <a:t>      </a:t>
            </a:r>
            <a:r>
              <a:rPr lang="en-US" sz="1400" dirty="0">
                <a:solidFill>
                  <a:srgbClr val="0070C0"/>
                </a:solidFill>
                <a:highlight>
                  <a:srgbClr val="C0C0C0"/>
                </a:highlight>
                <a:latin typeface="Courier New" panose="02070309020205020404" pitchFamily="49" charset="0"/>
                <a:cs typeface="Courier New" panose="02070309020205020404" pitchFamily="49" charset="0"/>
              </a:rPr>
              <a:t> My</a:t>
            </a:r>
            <a:r>
              <a:rPr lang="en-US" sz="1400" dirty="0">
                <a:solidFill>
                  <a:schemeClr val="accent1">
                    <a:lumMod val="60000"/>
                    <a:lumOff val="40000"/>
                  </a:schemeClr>
                </a:solidFill>
                <a:highlight>
                  <a:srgbClr val="C0C0C0"/>
                </a:highlight>
                <a:latin typeface="Courier New" panose="02070309020205020404" pitchFamily="49" charset="0"/>
                <a:cs typeface="Courier New" panose="02070309020205020404" pitchFamily="49" charset="0"/>
              </a:rPr>
              <a:t>SQL</a:t>
            </a:r>
            <a:r>
              <a:rPr lang="en-US" sz="1400" dirty="0">
                <a:highlight>
                  <a:srgbClr val="C0C0C0"/>
                </a:highlight>
                <a:latin typeface="Courier New" panose="02070309020205020404" pitchFamily="49" charset="0"/>
                <a:cs typeface="Courier New" panose="02070309020205020404" pitchFamily="49" charset="0"/>
              </a:rPr>
              <a:t> … </a:t>
            </a:r>
            <a:r>
              <a:rPr lang="en-US" sz="1400" dirty="0">
                <a:highlight>
                  <a:srgbClr val="FFFF00"/>
                </a:highlight>
                <a:latin typeface="Courier New" panose="02070309020205020404" pitchFamily="49" charset="0"/>
                <a:cs typeface="Courier New" panose="02070309020205020404" pitchFamily="49" charset="0"/>
              </a:rPr>
              <a:t> </a:t>
            </a:r>
            <a:r>
              <a:rPr lang="en-US" sz="1400" b="1" dirty="0">
                <a:solidFill>
                  <a:schemeClr val="tx1">
                    <a:lumMod val="10000"/>
                  </a:schemeClr>
                </a:solidFill>
                <a:highlight>
                  <a:srgbClr val="FFFF00"/>
                </a:highlight>
                <a:latin typeface="Courier New" panose="02070309020205020404" pitchFamily="49" charset="0"/>
                <a:cs typeface="Courier New" panose="02070309020205020404" pitchFamily="49" charset="0"/>
              </a:rPr>
              <a:t>JS </a:t>
            </a:r>
            <a:r>
              <a:rPr lang="en-US" sz="1400" dirty="0">
                <a:latin typeface="Courier New" panose="02070309020205020404" pitchFamily="49" charset="0"/>
                <a:cs typeface="Courier New" panose="02070309020205020404" pitchFamily="49" charset="0"/>
              </a:rPr>
              <a:t>&gt; cluster= </a:t>
            </a:r>
            <a:r>
              <a:rPr lang="en-US" sz="1400" dirty="0" err="1">
                <a:latin typeface="Courier New" panose="02070309020205020404" pitchFamily="49" charset="0"/>
                <a:cs typeface="Courier New" panose="02070309020205020404" pitchFamily="49" charset="0"/>
              </a:rPr>
              <a:t>dba.getCluster</a:t>
            </a:r>
            <a:r>
              <a:rPr lang="en-US" sz="1400" dirty="0">
                <a:latin typeface="Courier New" panose="02070309020205020404" pitchFamily="49" charset="0"/>
                <a:cs typeface="Courier New" panose="02070309020205020404" pitchFamily="49" charset="0"/>
              </a:rPr>
              <a:t>();</a:t>
            </a:r>
            <a:endParaRPr lang="fr-FR" sz="1400" dirty="0"/>
          </a:p>
          <a:p>
            <a:r>
              <a:rPr lang="fr-FR" sz="1400" dirty="0"/>
              <a:t>      </a:t>
            </a:r>
            <a:r>
              <a:rPr lang="en-US" sz="1400" dirty="0">
                <a:solidFill>
                  <a:srgbClr val="0070C0"/>
                </a:solidFill>
                <a:highlight>
                  <a:srgbClr val="C0C0C0"/>
                </a:highlight>
                <a:latin typeface="Courier New" panose="02070309020205020404" pitchFamily="49" charset="0"/>
                <a:cs typeface="Courier New" panose="02070309020205020404" pitchFamily="49" charset="0"/>
              </a:rPr>
              <a:t> My</a:t>
            </a:r>
            <a:r>
              <a:rPr lang="en-US" sz="1400" dirty="0">
                <a:solidFill>
                  <a:schemeClr val="accent1">
                    <a:lumMod val="60000"/>
                    <a:lumOff val="40000"/>
                  </a:schemeClr>
                </a:solidFill>
                <a:highlight>
                  <a:srgbClr val="C0C0C0"/>
                </a:highlight>
                <a:latin typeface="Courier New" panose="02070309020205020404" pitchFamily="49" charset="0"/>
                <a:cs typeface="Courier New" panose="02070309020205020404" pitchFamily="49" charset="0"/>
              </a:rPr>
              <a:t>SQL</a:t>
            </a:r>
            <a:r>
              <a:rPr lang="en-US" sz="1400" dirty="0">
                <a:highlight>
                  <a:srgbClr val="C0C0C0"/>
                </a:highlight>
                <a:latin typeface="Courier New" panose="02070309020205020404" pitchFamily="49" charset="0"/>
                <a:cs typeface="Courier New" panose="02070309020205020404" pitchFamily="49" charset="0"/>
              </a:rPr>
              <a:t> … </a:t>
            </a:r>
            <a:r>
              <a:rPr lang="en-US" sz="1400" dirty="0">
                <a:highlight>
                  <a:srgbClr val="FFFF00"/>
                </a:highlight>
                <a:latin typeface="Courier New" panose="02070309020205020404" pitchFamily="49" charset="0"/>
                <a:cs typeface="Courier New" panose="02070309020205020404" pitchFamily="49" charset="0"/>
              </a:rPr>
              <a:t> </a:t>
            </a:r>
            <a:r>
              <a:rPr lang="en-US" sz="1400" b="1" dirty="0">
                <a:solidFill>
                  <a:schemeClr val="tx1">
                    <a:lumMod val="10000"/>
                  </a:schemeClr>
                </a:solidFill>
                <a:highlight>
                  <a:srgbClr val="FFFF00"/>
                </a:highlight>
                <a:latin typeface="Courier New" panose="02070309020205020404" pitchFamily="49" charset="0"/>
                <a:cs typeface="Courier New" panose="02070309020205020404" pitchFamily="49" charset="0"/>
              </a:rPr>
              <a:t>JS </a:t>
            </a:r>
            <a:r>
              <a:rPr lang="en-US" sz="1400" dirty="0">
                <a:latin typeface="Courier New" panose="02070309020205020404" pitchFamily="49" charset="0"/>
                <a:cs typeface="Courier New" panose="02070309020205020404" pitchFamily="49" charset="0"/>
              </a:rPr>
              <a:t>&gt; </a:t>
            </a:r>
            <a:r>
              <a:rPr lang="en-US" sz="1400" dirty="0" err="1">
                <a:latin typeface="Courier New" panose="02070309020205020404" pitchFamily="49" charset="0"/>
                <a:cs typeface="Courier New" panose="02070309020205020404" pitchFamily="49" charset="0"/>
              </a:rPr>
              <a:t>cluster.status</a:t>
            </a:r>
            <a:r>
              <a:rPr lang="en-US" sz="1400"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t>
            </a:r>
          </a:p>
          <a:p>
            <a:r>
              <a:rPr lang="en-US" dirty="0">
                <a:latin typeface="Courier New" panose="02070309020205020404" pitchFamily="49" charset="0"/>
                <a:cs typeface="Courier New" panose="02070309020205020404" pitchFamily="49" charset="0"/>
              </a:rPr>
              <a:t>  :&gt; </a:t>
            </a:r>
            <a:r>
              <a:rPr lang="en-US" dirty="0" err="1">
                <a:latin typeface="Courier New" panose="02070309020205020404" pitchFamily="49" charset="0"/>
                <a:cs typeface="Courier New" panose="02070309020205020404" pitchFamily="49" charset="0"/>
              </a:rPr>
              <a:t>mysqlssh</a:t>
            </a:r>
            <a:r>
              <a:rPr lang="en-US" dirty="0">
                <a:latin typeface="Courier New" panose="02070309020205020404" pitchFamily="49" charset="0"/>
                <a:cs typeface="Courier New" panose="02070309020205020404" pitchFamily="49" charset="0"/>
              </a:rPr>
              <a:t> </a:t>
            </a:r>
            <a:r>
              <a:rPr lang="fr-CH" dirty="0" err="1"/>
              <a:t>root@localhost</a:t>
            </a:r>
            <a:r>
              <a:rPr lang="fr-CH" dirty="0"/>
              <a:t> --cluster </a:t>
            </a:r>
          </a:p>
          <a:p>
            <a:r>
              <a:rPr lang="fr-CH" dirty="0">
                <a:latin typeface="Courier New" panose="02070309020205020404" pitchFamily="49" charset="0"/>
                <a:cs typeface="Courier New" panose="02070309020205020404" pitchFamily="49" charset="0"/>
              </a:rPr>
              <a:t>   </a:t>
            </a:r>
            <a:r>
              <a:rPr lang="fr-CH" sz="1000" dirty="0" err="1">
                <a:latin typeface="Courier New" panose="02070309020205020404" pitchFamily="49" charset="0"/>
                <a:cs typeface="Courier New" panose="02070309020205020404" pitchFamily="49" charset="0"/>
              </a:rPr>
              <a:t>Switching</a:t>
            </a:r>
            <a:r>
              <a:rPr lang="fr-CH" sz="1000" dirty="0">
                <a:latin typeface="Courier New" panose="02070309020205020404" pitchFamily="49" charset="0"/>
                <a:cs typeface="Courier New" panose="02070309020205020404" pitchFamily="49" charset="0"/>
              </a:rPr>
              <a:t> to JavaScript mode...</a:t>
            </a:r>
          </a:p>
          <a:p>
            <a:r>
              <a:rPr lang="fr-CH" sz="1000" dirty="0">
                <a:latin typeface="Courier New" panose="02070309020205020404" pitchFamily="49" charset="0"/>
                <a:cs typeface="Courier New" panose="02070309020205020404" pitchFamily="49" charset="0"/>
              </a:rPr>
              <a:t>     You are </a:t>
            </a:r>
            <a:r>
              <a:rPr lang="fr-CH" sz="1000" dirty="0" err="1">
                <a:latin typeface="Courier New" panose="02070309020205020404" pitchFamily="49" charset="0"/>
                <a:cs typeface="Courier New" panose="02070309020205020404" pitchFamily="49" charset="0"/>
              </a:rPr>
              <a:t>connected</a:t>
            </a:r>
            <a:r>
              <a:rPr lang="fr-CH" sz="1000" dirty="0">
                <a:latin typeface="Courier New" panose="02070309020205020404" pitchFamily="49" charset="0"/>
                <a:cs typeface="Courier New" panose="02070309020205020404" pitchFamily="49" charset="0"/>
              </a:rPr>
              <a:t> to a </a:t>
            </a:r>
            <a:r>
              <a:rPr lang="fr-CH" sz="1000" dirty="0" err="1">
                <a:latin typeface="Courier New" panose="02070309020205020404" pitchFamily="49" charset="0"/>
                <a:cs typeface="Courier New" panose="02070309020205020404" pitchFamily="49" charset="0"/>
              </a:rPr>
              <a:t>member</a:t>
            </a:r>
            <a:r>
              <a:rPr lang="fr-CH" sz="1000" dirty="0">
                <a:latin typeface="Courier New" panose="02070309020205020404" pitchFamily="49" charset="0"/>
                <a:cs typeface="Courier New" panose="02070309020205020404" pitchFamily="49" charset="0"/>
              </a:rPr>
              <a:t> of cluster 'cluster01’.</a:t>
            </a:r>
          </a:p>
          <a:p>
            <a:r>
              <a:rPr lang="fr-CH" sz="1000" dirty="0">
                <a:latin typeface="Courier New" panose="02070309020205020404" pitchFamily="49" charset="0"/>
                <a:cs typeface="Courier New" panose="02070309020205020404" pitchFamily="49" charset="0"/>
              </a:rPr>
              <a:t>     Variable 'cluster' </a:t>
            </a:r>
            <a:r>
              <a:rPr lang="fr-CH" sz="1000" dirty="0" err="1">
                <a:latin typeface="Courier New" panose="02070309020205020404" pitchFamily="49" charset="0"/>
                <a:cs typeface="Courier New" panose="02070309020205020404" pitchFamily="49" charset="0"/>
              </a:rPr>
              <a:t>is</a:t>
            </a:r>
            <a:r>
              <a:rPr lang="fr-CH" sz="1000" dirty="0">
                <a:latin typeface="Courier New" panose="02070309020205020404" pitchFamily="49" charset="0"/>
                <a:cs typeface="Courier New" panose="02070309020205020404" pitchFamily="49" charset="0"/>
              </a:rPr>
              <a:t> set.</a:t>
            </a:r>
          </a:p>
          <a:p>
            <a:r>
              <a:rPr lang="fr-CH" sz="1000" dirty="0">
                <a:latin typeface="Courier New" panose="02070309020205020404" pitchFamily="49" charset="0"/>
                <a:cs typeface="Courier New" panose="02070309020205020404" pitchFamily="49" charset="0"/>
              </a:rPr>
              <a:t>     Use </a:t>
            </a:r>
            <a:r>
              <a:rPr lang="fr-CH" sz="1000" dirty="0" err="1">
                <a:latin typeface="Courier New" panose="02070309020205020404" pitchFamily="49" charset="0"/>
                <a:cs typeface="Courier New" panose="02070309020205020404" pitchFamily="49" charset="0"/>
              </a:rPr>
              <a:t>cluster.status</a:t>
            </a:r>
            <a:r>
              <a:rPr lang="fr-CH" sz="1000" dirty="0">
                <a:latin typeface="Courier New" panose="02070309020205020404" pitchFamily="49" charset="0"/>
                <a:cs typeface="Courier New" panose="02070309020205020404" pitchFamily="49" charset="0"/>
              </a:rPr>
              <a:t>() in </a:t>
            </a:r>
            <a:r>
              <a:rPr lang="fr-CH" sz="1000" dirty="0" err="1">
                <a:latin typeface="Courier New" panose="02070309020205020404" pitchFamily="49" charset="0"/>
                <a:cs typeface="Courier New" panose="02070309020205020404" pitchFamily="49" charset="0"/>
              </a:rPr>
              <a:t>scripting</a:t>
            </a:r>
            <a:r>
              <a:rPr lang="fr-CH" sz="1000" dirty="0">
                <a:latin typeface="Courier New" panose="02070309020205020404" pitchFamily="49" charset="0"/>
                <a:cs typeface="Courier New" panose="02070309020205020404" pitchFamily="49" charset="0"/>
              </a:rPr>
              <a:t> mode to </a:t>
            </a:r>
            <a:r>
              <a:rPr lang="fr-CH" sz="1000" dirty="0" err="1">
                <a:latin typeface="Courier New" panose="02070309020205020404" pitchFamily="49" charset="0"/>
                <a:cs typeface="Courier New" panose="02070309020205020404" pitchFamily="49" charset="0"/>
              </a:rPr>
              <a:t>get</a:t>
            </a:r>
            <a:r>
              <a:rPr lang="fr-CH" sz="1000" dirty="0">
                <a:latin typeface="Courier New" panose="02070309020205020404" pitchFamily="49" charset="0"/>
                <a:cs typeface="Courier New" panose="02070309020205020404" pitchFamily="49" charset="0"/>
              </a:rPr>
              <a:t> </a:t>
            </a:r>
            <a:r>
              <a:rPr lang="fr-CH" sz="1000" dirty="0" err="1">
                <a:latin typeface="Courier New" panose="02070309020205020404" pitchFamily="49" charset="0"/>
                <a:cs typeface="Courier New" panose="02070309020205020404" pitchFamily="49" charset="0"/>
              </a:rPr>
              <a:t>status</a:t>
            </a:r>
            <a:r>
              <a:rPr lang="fr-CH" sz="1000" dirty="0">
                <a:latin typeface="Courier New" panose="02070309020205020404" pitchFamily="49" charset="0"/>
                <a:cs typeface="Courier New" panose="02070309020205020404" pitchFamily="49" charset="0"/>
              </a:rPr>
              <a:t> of </a:t>
            </a:r>
            <a:r>
              <a:rPr lang="fr-CH" sz="1000" dirty="0" err="1">
                <a:latin typeface="Courier New" panose="02070309020205020404" pitchFamily="49" charset="0"/>
                <a:cs typeface="Courier New" panose="02070309020205020404" pitchFamily="49" charset="0"/>
              </a:rPr>
              <a:t>this</a:t>
            </a:r>
            <a:r>
              <a:rPr lang="fr-CH" sz="1000" dirty="0">
                <a:latin typeface="Courier New" panose="02070309020205020404" pitchFamily="49" charset="0"/>
                <a:cs typeface="Courier New" panose="02070309020205020404" pitchFamily="49" charset="0"/>
              </a:rPr>
              <a:t> cluster or \? Cluster for more </a:t>
            </a:r>
            <a:r>
              <a:rPr lang="fr-CH" sz="1000" dirty="0" err="1">
                <a:latin typeface="Courier New" panose="02070309020205020404" pitchFamily="49" charset="0"/>
                <a:cs typeface="Courier New" panose="02070309020205020404" pitchFamily="49" charset="0"/>
              </a:rPr>
              <a:t>commands</a:t>
            </a:r>
            <a:r>
              <a:rPr lang="fr-CH" sz="1000" dirty="0">
                <a:latin typeface="Courier New" panose="02070309020205020404" pitchFamily="49" charset="0"/>
                <a:cs typeface="Courier New" panose="02070309020205020404" pitchFamily="49" charset="0"/>
              </a:rPr>
              <a:t>.</a:t>
            </a:r>
          </a:p>
          <a:p>
            <a:r>
              <a:rPr lang="fr-CH" sz="1000" dirty="0">
                <a:latin typeface="Courier New" panose="02070309020205020404" pitchFamily="49" charset="0"/>
                <a:cs typeface="Courier New" panose="02070309020205020404" pitchFamily="49" charset="0"/>
              </a:rPr>
              <a:t>     </a:t>
            </a:r>
          </a:p>
          <a:p>
            <a:r>
              <a:rPr lang="fr-CH" sz="1000" b="1" dirty="0">
                <a:latin typeface="Courier New" panose="02070309020205020404" pitchFamily="49" charset="0"/>
                <a:cs typeface="Courier New" panose="02070309020205020404" pitchFamily="49" charset="0"/>
              </a:rPr>
              <a:t>     MySQL  localhost:6450 </a:t>
            </a:r>
            <a:r>
              <a:rPr lang="fr-CH" sz="1000" b="1" dirty="0" err="1">
                <a:latin typeface="Courier New" panose="02070309020205020404" pitchFamily="49" charset="0"/>
                <a:cs typeface="Courier New" panose="02070309020205020404" pitchFamily="49" charset="0"/>
              </a:rPr>
              <a:t>ssl</a:t>
            </a:r>
            <a:r>
              <a:rPr lang="fr-CH" sz="1000" b="1" dirty="0">
                <a:latin typeface="Courier New" panose="02070309020205020404" pitchFamily="49" charset="0"/>
                <a:cs typeface="Courier New" panose="02070309020205020404" pitchFamily="49" charset="0"/>
              </a:rPr>
              <a:t>  JS &gt; </a:t>
            </a:r>
            <a:r>
              <a:rPr lang="fr-CH" sz="1000" b="1" dirty="0" err="1">
                <a:latin typeface="Courier New" panose="02070309020205020404" pitchFamily="49" charset="0"/>
                <a:cs typeface="Courier New" panose="02070309020205020404" pitchFamily="49" charset="0"/>
              </a:rPr>
              <a:t>cluster.status</a:t>
            </a:r>
            <a:r>
              <a:rPr lang="fr-CH" sz="1000" b="1" dirty="0">
                <a:latin typeface="Courier New" panose="02070309020205020404" pitchFamily="49" charset="0"/>
                <a:cs typeface="Courier New" panose="02070309020205020404" pitchFamily="49" charset="0"/>
              </a:rPr>
              <a:t>()</a:t>
            </a:r>
          </a:p>
          <a:p>
            <a:endParaRPr lang="fr-CH" sz="1000" b="1" dirty="0">
              <a:latin typeface="Courier New" panose="02070309020205020404" pitchFamily="49" charset="0"/>
              <a:cs typeface="Courier New" panose="02070309020205020404" pitchFamily="49" charset="0"/>
            </a:endParaRPr>
          </a:p>
          <a:p>
            <a:r>
              <a:rPr lang="en-US" sz="1400" dirty="0">
                <a:cs typeface="Courier New" panose="02070309020205020404" pitchFamily="49" charset="0"/>
              </a:rPr>
              <a:t>Includes information about </a:t>
            </a:r>
            <a:r>
              <a:rPr lang="en-US" sz="1400" dirty="0" err="1">
                <a:cs typeface="Courier New" panose="02070309020205020404" pitchFamily="49" charset="0"/>
              </a:rPr>
              <a:t>groupName</a:t>
            </a:r>
            <a:r>
              <a:rPr lang="en-US" sz="1400" dirty="0">
                <a:cs typeface="Courier New" panose="02070309020205020404" pitchFamily="49" charset="0"/>
              </a:rPr>
              <a:t> and </a:t>
            </a:r>
            <a:r>
              <a:rPr lang="en-US" sz="1400" dirty="0" err="1">
                <a:cs typeface="Courier New" panose="02070309020205020404" pitchFamily="49" charset="0"/>
              </a:rPr>
              <a:t>memberID</a:t>
            </a:r>
            <a:r>
              <a:rPr lang="en-US" sz="1400" dirty="0">
                <a:cs typeface="Courier New" panose="02070309020205020404" pitchFamily="49" charset="0"/>
              </a:rPr>
              <a:t> for each member; and general statistics about the number of transactions checked, proposed, rejected by members…</a:t>
            </a:r>
            <a:r>
              <a:rPr lang="fr-CH" sz="1400" dirty="0">
                <a:cs typeface="Courier New" panose="02070309020205020404" pitchFamily="49" charset="0"/>
              </a:rPr>
              <a:t> :</a:t>
            </a:r>
          </a:p>
          <a:p>
            <a:endParaRPr lang="fr-CH" sz="1400" dirty="0">
              <a:cs typeface="Courier New" panose="02070309020205020404" pitchFamily="49" charset="0"/>
            </a:endParaRPr>
          </a:p>
          <a:p>
            <a:r>
              <a:rPr lang="fr-CH" sz="1400" dirty="0">
                <a:cs typeface="Courier New" panose="02070309020205020404" pitchFamily="49" charset="0"/>
              </a:rPr>
              <a:t>             </a:t>
            </a:r>
            <a:r>
              <a:rPr lang="en-US" sz="1400" dirty="0">
                <a:solidFill>
                  <a:srgbClr val="0070C0"/>
                </a:solidFill>
                <a:highlight>
                  <a:srgbClr val="C0C0C0"/>
                </a:highlight>
                <a:latin typeface="Courier New" panose="02070309020205020404" pitchFamily="49" charset="0"/>
                <a:cs typeface="Courier New" panose="02070309020205020404" pitchFamily="49" charset="0"/>
              </a:rPr>
              <a:t> My</a:t>
            </a:r>
            <a:r>
              <a:rPr lang="en-US" sz="1400" dirty="0">
                <a:solidFill>
                  <a:schemeClr val="accent1">
                    <a:lumMod val="60000"/>
                    <a:lumOff val="40000"/>
                  </a:schemeClr>
                </a:solidFill>
                <a:highlight>
                  <a:srgbClr val="C0C0C0"/>
                </a:highlight>
                <a:latin typeface="Courier New" panose="02070309020205020404" pitchFamily="49" charset="0"/>
                <a:cs typeface="Courier New" panose="02070309020205020404" pitchFamily="49" charset="0"/>
              </a:rPr>
              <a:t>SQL</a:t>
            </a:r>
            <a:r>
              <a:rPr lang="en-US" sz="1400" dirty="0">
                <a:highlight>
                  <a:srgbClr val="C0C0C0"/>
                </a:highlight>
                <a:latin typeface="Courier New" panose="02070309020205020404" pitchFamily="49" charset="0"/>
                <a:cs typeface="Courier New" panose="02070309020205020404" pitchFamily="49" charset="0"/>
              </a:rPr>
              <a:t> … </a:t>
            </a:r>
            <a:r>
              <a:rPr lang="en-US" sz="1400" dirty="0">
                <a:highlight>
                  <a:srgbClr val="FFFF00"/>
                </a:highlight>
                <a:latin typeface="Courier New" panose="02070309020205020404" pitchFamily="49" charset="0"/>
                <a:cs typeface="Courier New" panose="02070309020205020404" pitchFamily="49" charset="0"/>
              </a:rPr>
              <a:t> </a:t>
            </a:r>
            <a:r>
              <a:rPr lang="en-US" sz="1400" b="1" dirty="0">
                <a:solidFill>
                  <a:schemeClr val="tx1">
                    <a:lumMod val="10000"/>
                  </a:schemeClr>
                </a:solidFill>
                <a:highlight>
                  <a:srgbClr val="FFFF00"/>
                </a:highlight>
                <a:latin typeface="Courier New" panose="02070309020205020404" pitchFamily="49" charset="0"/>
                <a:cs typeface="Courier New" panose="02070309020205020404" pitchFamily="49" charset="0"/>
              </a:rPr>
              <a:t>JS </a:t>
            </a:r>
            <a:r>
              <a:rPr lang="en-US" sz="1400" dirty="0">
                <a:latin typeface="Courier New" panose="02070309020205020404" pitchFamily="49" charset="0"/>
                <a:cs typeface="Courier New" panose="02070309020205020404" pitchFamily="49" charset="0"/>
              </a:rPr>
              <a:t>&gt; </a:t>
            </a:r>
            <a:r>
              <a:rPr lang="en-US" sz="1400" dirty="0" err="1">
                <a:latin typeface="Courier New" panose="02070309020205020404" pitchFamily="49" charset="0"/>
                <a:cs typeface="Courier New" panose="02070309020205020404" pitchFamily="49" charset="0"/>
              </a:rPr>
              <a:t>cluster.status</a:t>
            </a:r>
            <a:r>
              <a:rPr lang="en-US" sz="1400" dirty="0">
                <a:latin typeface="Courier New" panose="02070309020205020404" pitchFamily="49" charset="0"/>
                <a:cs typeface="Courier New" panose="02070309020205020404" pitchFamily="49" charset="0"/>
              </a:rPr>
              <a:t>({</a:t>
            </a:r>
            <a:r>
              <a:rPr lang="en-US" sz="1400" dirty="0" err="1">
                <a:latin typeface="Courier New" panose="02070309020205020404" pitchFamily="49" charset="0"/>
                <a:cs typeface="Courier New" panose="02070309020205020404" pitchFamily="49" charset="0"/>
              </a:rPr>
              <a:t>extended:true</a:t>
            </a:r>
            <a:r>
              <a:rPr lang="en-US" sz="1400" dirty="0">
                <a:latin typeface="Courier New" panose="02070309020205020404" pitchFamily="49" charset="0"/>
                <a:cs typeface="Courier New" panose="02070309020205020404" pitchFamily="49" charset="0"/>
              </a:rPr>
              <a:t>})</a:t>
            </a:r>
            <a:endParaRPr lang="fr-CH" sz="1400" dirty="0">
              <a:cs typeface="Courier New" panose="02070309020205020404" pitchFamily="49" charset="0"/>
            </a:endParaRPr>
          </a:p>
          <a:p>
            <a:r>
              <a:rPr lang="fr-CH" sz="1000" dirty="0">
                <a:latin typeface="Courier New" panose="02070309020205020404" pitchFamily="49" charset="0"/>
                <a:cs typeface="Courier New" panose="02070309020205020404" pitchFamily="49" charset="0"/>
              </a:rPr>
              <a:t>     </a:t>
            </a:r>
          </a:p>
          <a:p>
            <a:endParaRPr lang="it-IT" sz="1000" dirty="0">
              <a:latin typeface="Courier New" panose="02070309020205020404" pitchFamily="49" charset="0"/>
              <a:cs typeface="Courier New" panose="02070309020205020404" pitchFamily="49" charset="0"/>
            </a:endParaRPr>
          </a:p>
          <a:p>
            <a:endParaRPr lang="fr-FR" dirty="0"/>
          </a:p>
        </p:txBody>
      </p:sp>
      <p:sp>
        <p:nvSpPr>
          <p:cNvPr id="5" name="ZoneTexte 4">
            <a:extLst>
              <a:ext uri="{FF2B5EF4-FFF2-40B4-BE49-F238E27FC236}">
                <a16:creationId xmlns:a16="http://schemas.microsoft.com/office/drawing/2014/main" id="{3D6E00A7-725E-7AC7-6017-D59866EB4A79}"/>
              </a:ext>
            </a:extLst>
          </p:cNvPr>
          <p:cNvSpPr txBox="1"/>
          <p:nvPr/>
        </p:nvSpPr>
        <p:spPr>
          <a:xfrm>
            <a:off x="425156" y="5245384"/>
            <a:ext cx="9037222" cy="1200329"/>
          </a:xfrm>
          <a:prstGeom prst="rect">
            <a:avLst/>
          </a:prstGeom>
          <a:noFill/>
        </p:spPr>
        <p:txBody>
          <a:bodyPr wrap="square" rtlCol="0">
            <a:spAutoFit/>
          </a:bodyPr>
          <a:lstStyle/>
          <a:p>
            <a:r>
              <a:rPr lang="fr-FR" b="1" dirty="0"/>
              <a:t>✅ </a:t>
            </a:r>
            <a:r>
              <a:rPr lang="fr-FR" dirty="0" err="1"/>
              <a:t>Get</a:t>
            </a:r>
            <a:r>
              <a:rPr lang="fr-FR" b="1" dirty="0"/>
              <a:t> </a:t>
            </a:r>
            <a:r>
              <a:rPr lang="fr-FR" dirty="0" err="1"/>
              <a:t>get</a:t>
            </a:r>
            <a:r>
              <a:rPr lang="fr-FR" dirty="0"/>
              <a:t> information about the structure of the </a:t>
            </a:r>
            <a:r>
              <a:rPr lang="fr-FR" dirty="0" err="1"/>
              <a:t>InnoDB</a:t>
            </a:r>
            <a:r>
              <a:rPr lang="fr-FR" dirty="0"/>
              <a:t> Cluster:</a:t>
            </a:r>
          </a:p>
          <a:p>
            <a:endParaRPr lang="fr-FR" dirty="0"/>
          </a:p>
          <a:p>
            <a:r>
              <a:rPr lang="fr-FR" dirty="0"/>
              <a:t>     </a:t>
            </a:r>
            <a:r>
              <a:rPr lang="fr-FR" sz="1400" dirty="0"/>
              <a:t> </a:t>
            </a:r>
            <a:r>
              <a:rPr lang="en-US" sz="1400" dirty="0">
                <a:solidFill>
                  <a:srgbClr val="0070C0"/>
                </a:solidFill>
                <a:highlight>
                  <a:srgbClr val="C0C0C0"/>
                </a:highlight>
                <a:latin typeface="Courier New" panose="02070309020205020404" pitchFamily="49" charset="0"/>
                <a:cs typeface="Courier New" panose="02070309020205020404" pitchFamily="49" charset="0"/>
              </a:rPr>
              <a:t> My</a:t>
            </a:r>
            <a:r>
              <a:rPr lang="en-US" sz="1400" dirty="0">
                <a:solidFill>
                  <a:schemeClr val="accent1">
                    <a:lumMod val="60000"/>
                    <a:lumOff val="40000"/>
                  </a:schemeClr>
                </a:solidFill>
                <a:highlight>
                  <a:srgbClr val="C0C0C0"/>
                </a:highlight>
                <a:latin typeface="Courier New" panose="02070309020205020404" pitchFamily="49" charset="0"/>
                <a:cs typeface="Courier New" panose="02070309020205020404" pitchFamily="49" charset="0"/>
              </a:rPr>
              <a:t>SQL</a:t>
            </a:r>
            <a:r>
              <a:rPr lang="en-US" sz="1400" dirty="0">
                <a:highlight>
                  <a:srgbClr val="C0C0C0"/>
                </a:highlight>
                <a:latin typeface="Courier New" panose="02070309020205020404" pitchFamily="49" charset="0"/>
                <a:cs typeface="Courier New" panose="02070309020205020404" pitchFamily="49" charset="0"/>
              </a:rPr>
              <a:t> … </a:t>
            </a:r>
            <a:r>
              <a:rPr lang="en-US" sz="1400" dirty="0">
                <a:highlight>
                  <a:srgbClr val="FFFF00"/>
                </a:highlight>
                <a:latin typeface="Courier New" panose="02070309020205020404" pitchFamily="49" charset="0"/>
                <a:cs typeface="Courier New" panose="02070309020205020404" pitchFamily="49" charset="0"/>
              </a:rPr>
              <a:t> </a:t>
            </a:r>
            <a:r>
              <a:rPr lang="en-US" sz="1400" b="1" dirty="0">
                <a:solidFill>
                  <a:schemeClr val="tx1">
                    <a:lumMod val="10000"/>
                  </a:schemeClr>
                </a:solidFill>
                <a:highlight>
                  <a:srgbClr val="FFFF00"/>
                </a:highlight>
                <a:latin typeface="Courier New" panose="02070309020205020404" pitchFamily="49" charset="0"/>
                <a:cs typeface="Courier New" panose="02070309020205020404" pitchFamily="49" charset="0"/>
              </a:rPr>
              <a:t>JS </a:t>
            </a:r>
            <a:r>
              <a:rPr lang="en-US" sz="1400" dirty="0">
                <a:latin typeface="Courier New" panose="02070309020205020404" pitchFamily="49" charset="0"/>
                <a:cs typeface="Courier New" panose="02070309020205020404" pitchFamily="49" charset="0"/>
              </a:rPr>
              <a:t>&gt; </a:t>
            </a:r>
            <a:r>
              <a:rPr lang="en-US" sz="1400" dirty="0" err="1">
                <a:latin typeface="Courier New" panose="02070309020205020404" pitchFamily="49" charset="0"/>
                <a:cs typeface="Courier New" panose="02070309020205020404" pitchFamily="49" charset="0"/>
              </a:rPr>
              <a:t>cluster.describe</a:t>
            </a:r>
            <a:r>
              <a:rPr lang="en-US" sz="1400" dirty="0">
                <a:latin typeface="Courier New" panose="02070309020205020404" pitchFamily="49" charset="0"/>
                <a:cs typeface="Courier New" panose="02070309020205020404" pitchFamily="49" charset="0"/>
              </a:rPr>
              <a:t>()</a:t>
            </a:r>
            <a:endParaRPr lang="it-IT" sz="1400" dirty="0">
              <a:latin typeface="Courier New" panose="02070309020205020404" pitchFamily="49" charset="0"/>
              <a:cs typeface="Courier New" panose="02070309020205020404" pitchFamily="49" charset="0"/>
            </a:endParaRPr>
          </a:p>
          <a:p>
            <a:endParaRPr lang="fr-FR" dirty="0"/>
          </a:p>
        </p:txBody>
      </p:sp>
    </p:spTree>
    <p:extLst>
      <p:ext uri="{BB962C8B-B14F-4D97-AF65-F5344CB8AC3E}">
        <p14:creationId xmlns:p14="http://schemas.microsoft.com/office/powerpoint/2010/main" val="14032963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A6B9A2BC-785F-EFEB-3999-80A385780849}"/>
            </a:ext>
          </a:extLst>
        </p:cNvPr>
        <p:cNvGrpSpPr/>
        <p:nvPr/>
      </p:nvGrpSpPr>
      <p:grpSpPr>
        <a:xfrm>
          <a:off x="0" y="0"/>
          <a:ext cx="0" cy="0"/>
          <a:chOff x="0" y="0"/>
          <a:chExt cx="0" cy="0"/>
        </a:xfrm>
      </p:grpSpPr>
      <p:sp>
        <p:nvSpPr>
          <p:cNvPr id="3" name="Espace réservé du pied de page 2">
            <a:extLst>
              <a:ext uri="{FF2B5EF4-FFF2-40B4-BE49-F238E27FC236}">
                <a16:creationId xmlns:a16="http://schemas.microsoft.com/office/drawing/2014/main" id="{2636B8F5-D38F-D610-FDC5-FD2FC2058A4F}"/>
              </a:ext>
            </a:extLst>
          </p:cNvPr>
          <p:cNvSpPr>
            <a:spLocks noGrp="1"/>
          </p:cNvSpPr>
          <p:nvPr>
            <p:ph type="ftr" sz="quarter" idx="11"/>
          </p:nvPr>
        </p:nvSpPr>
        <p:spPr/>
        <p:txBody>
          <a:bodyPr/>
          <a:lstStyle/>
          <a:p>
            <a:r>
              <a:rPr lang="en-US" dirty="0"/>
              <a:t>Copyright © 2024, Oracle</a:t>
            </a:r>
          </a:p>
        </p:txBody>
      </p:sp>
      <p:sp>
        <p:nvSpPr>
          <p:cNvPr id="4" name="Espace réservé du numéro de diapositive 3">
            <a:extLst>
              <a:ext uri="{FF2B5EF4-FFF2-40B4-BE49-F238E27FC236}">
                <a16:creationId xmlns:a16="http://schemas.microsoft.com/office/drawing/2014/main" id="{CCFD03C3-7EA7-8B07-B0AB-9810F42BF8DA}"/>
              </a:ext>
            </a:extLst>
          </p:cNvPr>
          <p:cNvSpPr>
            <a:spLocks noGrp="1"/>
          </p:cNvSpPr>
          <p:nvPr>
            <p:ph type="sldNum" sz="quarter" idx="12"/>
          </p:nvPr>
        </p:nvSpPr>
        <p:spPr/>
        <p:txBody>
          <a:bodyPr/>
          <a:lstStyle/>
          <a:p>
            <a:fld id="{345D60D9-5372-5F40-9443-0F9AE5BDC3C8}" type="slidenum">
              <a:rPr lang="en-US" smtClean="0"/>
              <a:pPr/>
              <a:t>37</a:t>
            </a:fld>
            <a:endParaRPr lang="en-US" dirty="0"/>
          </a:p>
        </p:txBody>
      </p:sp>
      <p:sp>
        <p:nvSpPr>
          <p:cNvPr id="7" name="Title 1">
            <a:extLst>
              <a:ext uri="{FF2B5EF4-FFF2-40B4-BE49-F238E27FC236}">
                <a16:creationId xmlns:a16="http://schemas.microsoft.com/office/drawing/2014/main" id="{F422544F-5A4E-2B59-74E6-C16228EE3AC9}"/>
              </a:ext>
            </a:extLst>
          </p:cNvPr>
          <p:cNvSpPr txBox="1">
            <a:spLocks/>
          </p:cNvSpPr>
          <p:nvPr/>
        </p:nvSpPr>
        <p:spPr>
          <a:xfrm>
            <a:off x="425156" y="218220"/>
            <a:ext cx="10671048" cy="822960"/>
          </a:xfrm>
          <a:prstGeom prst="rect">
            <a:avLst/>
          </a:prstGeom>
        </p:spPr>
        <p:txBody>
          <a:bodyPr/>
          <a:lstStyle>
            <a:lvl1pPr algn="l" defTabSz="914400" rtl="0" eaLnBrk="1" latinLnBrk="0" hangingPunct="1">
              <a:lnSpc>
                <a:spcPct val="95000"/>
              </a:lnSpc>
              <a:spcBef>
                <a:spcPct val="0"/>
              </a:spcBef>
              <a:buNone/>
              <a:defRPr lang="en-US" sz="2400" b="1" i="0" kern="1200" baseline="0" dirty="0">
                <a:solidFill>
                  <a:schemeClr val="tx1"/>
                </a:solidFill>
                <a:latin typeface="+mn-lt"/>
                <a:ea typeface="+mn-ea"/>
                <a:cs typeface="+mj-cs"/>
              </a:defRPr>
            </a:lvl1pPr>
          </a:lstStyle>
          <a:p>
            <a:r>
              <a:rPr lang="en-US" dirty="0" err="1"/>
              <a:t>InnoDB</a:t>
            </a:r>
            <a:r>
              <a:rPr lang="en-US" dirty="0"/>
              <a:t> Cluster</a:t>
            </a:r>
            <a:endParaRPr lang="fr-CH" dirty="0"/>
          </a:p>
        </p:txBody>
      </p:sp>
      <p:sp>
        <p:nvSpPr>
          <p:cNvPr id="8" name="Text Placeholder 2">
            <a:extLst>
              <a:ext uri="{FF2B5EF4-FFF2-40B4-BE49-F238E27FC236}">
                <a16:creationId xmlns:a16="http://schemas.microsoft.com/office/drawing/2014/main" id="{8DA48411-0CFF-49E3-2635-0A79E5F84EE4}"/>
              </a:ext>
            </a:extLst>
          </p:cNvPr>
          <p:cNvSpPr txBox="1">
            <a:spLocks/>
          </p:cNvSpPr>
          <p:nvPr/>
        </p:nvSpPr>
        <p:spPr>
          <a:xfrm>
            <a:off x="556260" y="749508"/>
            <a:ext cx="10671048" cy="330540"/>
          </a:xfrm>
          <a:prstGeom prst="rect">
            <a:avLst/>
          </a:prstGeom>
        </p:spPr>
        <p:txBody>
          <a:bodyPr vert="horz" lIns="0" tIns="0" rIns="0" bIns="0" rtlCol="0" anchor="ctr"/>
          <a:lstStyle>
            <a:defPPr>
              <a:defRPr lang="en-US"/>
            </a:defPPr>
            <a:lvl1pPr marL="0" algn="l" defTabSz="914400" rtl="0" eaLnBrk="1" latinLnBrk="0" hangingPunct="1">
              <a:defRPr sz="900" kern="1200">
                <a:solidFill>
                  <a:srgbClr val="8B858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t>Main useful commands</a:t>
            </a:r>
          </a:p>
        </p:txBody>
      </p:sp>
      <p:sp>
        <p:nvSpPr>
          <p:cNvPr id="46" name="Content Placeholder 2">
            <a:extLst>
              <a:ext uri="{FF2B5EF4-FFF2-40B4-BE49-F238E27FC236}">
                <a16:creationId xmlns:a16="http://schemas.microsoft.com/office/drawing/2014/main" id="{4B260F11-DB37-BF0D-E3C3-1CCB7C7BAC90}"/>
              </a:ext>
            </a:extLst>
          </p:cNvPr>
          <p:cNvSpPr txBox="1">
            <a:spLocks/>
          </p:cNvSpPr>
          <p:nvPr/>
        </p:nvSpPr>
        <p:spPr>
          <a:xfrm>
            <a:off x="569357" y="2449293"/>
            <a:ext cx="5216500" cy="3243935"/>
          </a:xfrm>
          <a:prstGeom prst="rect">
            <a:avLst/>
          </a:prstGeom>
        </p:spPr>
        <p:txBody>
          <a:bodyPr>
            <a:noAutofit/>
          </a:bodyPr>
          <a:lst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a:lstStyle>
          <a:p>
            <a:pPr fontAlgn="base">
              <a:spcAft>
                <a:spcPct val="0"/>
              </a:spcAft>
              <a:buClr>
                <a:srgbClr val="5F5F5F">
                  <a:lumMod val="60000"/>
                  <a:lumOff val="40000"/>
                </a:srgbClr>
              </a:buClr>
            </a:pPr>
            <a:endParaRPr lang="en-US" sz="1600" dirty="0">
              <a:solidFill>
                <a:schemeClr val="bg2">
                  <a:lumMod val="25000"/>
                </a:schemeClr>
              </a:solidFill>
              <a:cs typeface="Oracle Sans Light" panose="020B0403020204020204" pitchFamily="34" charset="0"/>
            </a:endParaRPr>
          </a:p>
        </p:txBody>
      </p:sp>
      <p:sp>
        <p:nvSpPr>
          <p:cNvPr id="6" name="ZoneTexte 5">
            <a:extLst>
              <a:ext uri="{FF2B5EF4-FFF2-40B4-BE49-F238E27FC236}">
                <a16:creationId xmlns:a16="http://schemas.microsoft.com/office/drawing/2014/main" id="{6553D353-9775-2470-D9C1-723F424E3500}"/>
              </a:ext>
            </a:extLst>
          </p:cNvPr>
          <p:cNvSpPr txBox="1"/>
          <p:nvPr/>
        </p:nvSpPr>
        <p:spPr>
          <a:xfrm>
            <a:off x="425156" y="1492550"/>
            <a:ext cx="9037222" cy="1354217"/>
          </a:xfrm>
          <a:prstGeom prst="rect">
            <a:avLst/>
          </a:prstGeom>
          <a:noFill/>
        </p:spPr>
        <p:txBody>
          <a:bodyPr wrap="square" rtlCol="0">
            <a:spAutoFit/>
          </a:bodyPr>
          <a:lstStyle/>
          <a:p>
            <a:r>
              <a:rPr lang="fr-FR" b="1" dirty="0"/>
              <a:t>✅ </a:t>
            </a:r>
            <a:r>
              <a:rPr lang="fr-FR" dirty="0"/>
              <a:t>Cluster not start </a:t>
            </a:r>
            <a:r>
              <a:rPr lang="fr-FR" dirty="0" err="1"/>
              <a:t>error</a:t>
            </a:r>
            <a:r>
              <a:rPr lang="fr-FR" dirty="0"/>
              <a:t> :  </a:t>
            </a:r>
            <a:r>
              <a:rPr lang="fr-FR" sz="1400" i="1" dirty="0"/>
              <a:t>session to a standalone instance (</a:t>
            </a:r>
            <a:r>
              <a:rPr lang="fr-FR" sz="1400" i="1" dirty="0" err="1"/>
              <a:t>metadata</a:t>
            </a:r>
            <a:r>
              <a:rPr lang="fr-FR" sz="1400" i="1" dirty="0"/>
              <a:t> </a:t>
            </a:r>
            <a:r>
              <a:rPr lang="fr-FR" sz="1400" i="1" dirty="0" err="1"/>
              <a:t>exists</a:t>
            </a:r>
            <a:r>
              <a:rPr lang="fr-FR" sz="1400" i="1" dirty="0"/>
              <a:t>, instance </a:t>
            </a:r>
            <a:r>
              <a:rPr lang="fr-FR" sz="1400" i="1" dirty="0" err="1"/>
              <a:t>belongs</a:t>
            </a:r>
            <a:r>
              <a:rPr lang="fr-FR" sz="1400" i="1" dirty="0"/>
              <a:t> to </a:t>
            </a:r>
            <a:r>
              <a:rPr lang="fr-FR" sz="1400" i="1" dirty="0" err="1"/>
              <a:t>that</a:t>
            </a:r>
            <a:r>
              <a:rPr lang="fr-FR" sz="1400" i="1" dirty="0"/>
              <a:t> </a:t>
            </a:r>
            <a:r>
              <a:rPr lang="fr-FR" sz="1400" i="1" dirty="0" err="1"/>
              <a:t>metadata</a:t>
            </a:r>
            <a:r>
              <a:rPr lang="fr-FR" sz="1400" i="1" dirty="0"/>
              <a:t>, but GR </a:t>
            </a:r>
            <a:r>
              <a:rPr lang="fr-FR" sz="1400" i="1" dirty="0" err="1"/>
              <a:t>is</a:t>
            </a:r>
            <a:r>
              <a:rPr lang="fr-FR" sz="1400" i="1" dirty="0"/>
              <a:t> not active) (MYSQLSH 51314)</a:t>
            </a:r>
          </a:p>
          <a:p>
            <a:endParaRPr lang="fr-FR" sz="1400" i="1" dirty="0"/>
          </a:p>
          <a:p>
            <a:r>
              <a:rPr lang="fr-FR" dirty="0"/>
              <a:t>    </a:t>
            </a:r>
            <a:r>
              <a:rPr lang="en-US" sz="1800" dirty="0">
                <a:solidFill>
                  <a:srgbClr val="0070C0"/>
                </a:solidFill>
                <a:highlight>
                  <a:srgbClr val="C0C0C0"/>
                </a:highlight>
                <a:latin typeface="Courier New" panose="02070309020205020404" pitchFamily="49" charset="0"/>
                <a:cs typeface="Courier New" panose="02070309020205020404" pitchFamily="49" charset="0"/>
              </a:rPr>
              <a:t> My</a:t>
            </a:r>
            <a:r>
              <a:rPr lang="en-US" sz="1800" dirty="0">
                <a:solidFill>
                  <a:schemeClr val="accent1">
                    <a:lumMod val="60000"/>
                    <a:lumOff val="40000"/>
                  </a:schemeClr>
                </a:solidFill>
                <a:highlight>
                  <a:srgbClr val="C0C0C0"/>
                </a:highlight>
                <a:latin typeface="Courier New" panose="02070309020205020404" pitchFamily="49" charset="0"/>
                <a:cs typeface="Courier New" panose="02070309020205020404" pitchFamily="49" charset="0"/>
              </a:rPr>
              <a:t>SQL</a:t>
            </a:r>
            <a:r>
              <a:rPr lang="en-US" sz="1800" dirty="0">
                <a:highlight>
                  <a:srgbClr val="C0C0C0"/>
                </a:highlight>
                <a:latin typeface="Courier New" panose="02070309020205020404" pitchFamily="49" charset="0"/>
                <a:cs typeface="Courier New" panose="02070309020205020404" pitchFamily="49" charset="0"/>
              </a:rPr>
              <a:t> … </a:t>
            </a:r>
            <a:r>
              <a:rPr lang="en-US" sz="1800" dirty="0">
                <a:highlight>
                  <a:srgbClr val="FFFF00"/>
                </a:highlight>
                <a:latin typeface="Courier New" panose="02070309020205020404" pitchFamily="49" charset="0"/>
                <a:cs typeface="Courier New" panose="02070309020205020404" pitchFamily="49" charset="0"/>
              </a:rPr>
              <a:t> </a:t>
            </a:r>
            <a:r>
              <a:rPr lang="en-US" sz="1800" b="1" dirty="0">
                <a:solidFill>
                  <a:schemeClr val="tx1">
                    <a:lumMod val="10000"/>
                  </a:schemeClr>
                </a:solidFill>
                <a:highlight>
                  <a:srgbClr val="FFFF00"/>
                </a:highlight>
                <a:latin typeface="Courier New" panose="02070309020205020404" pitchFamily="49" charset="0"/>
                <a:cs typeface="Courier New" panose="02070309020205020404" pitchFamily="49" charset="0"/>
              </a:rPr>
              <a:t>JS </a:t>
            </a:r>
            <a:r>
              <a:rPr lang="en-US" sz="1800" dirty="0">
                <a:latin typeface="Courier New" panose="02070309020205020404" pitchFamily="49" charset="0"/>
                <a:cs typeface="Courier New" panose="02070309020205020404" pitchFamily="49" charset="0"/>
              </a:rPr>
              <a:t>&gt; </a:t>
            </a:r>
            <a:r>
              <a:rPr lang="en-US" sz="1800" dirty="0" err="1">
                <a:latin typeface="Courier New" panose="02070309020205020404" pitchFamily="49" charset="0"/>
                <a:cs typeface="Courier New" panose="02070309020205020404" pitchFamily="49" charset="0"/>
              </a:rPr>
              <a:t>dba.rebootClusterFromCompleteOutage</a:t>
            </a:r>
            <a:r>
              <a:rPr lang="en-US" sz="1800" dirty="0">
                <a:latin typeface="Courier New" panose="02070309020205020404" pitchFamily="49" charset="0"/>
                <a:cs typeface="Courier New" panose="02070309020205020404" pitchFamily="49" charset="0"/>
              </a:rPr>
              <a:t>();</a:t>
            </a:r>
            <a:endParaRPr lang="it-IT" sz="1800" dirty="0">
              <a:latin typeface="Courier New" panose="02070309020205020404" pitchFamily="49" charset="0"/>
              <a:cs typeface="Courier New" panose="02070309020205020404" pitchFamily="49" charset="0"/>
            </a:endParaRPr>
          </a:p>
          <a:p>
            <a:endParaRPr lang="fr-FR" dirty="0"/>
          </a:p>
        </p:txBody>
      </p:sp>
      <p:sp>
        <p:nvSpPr>
          <p:cNvPr id="2" name="ZoneTexte 1">
            <a:extLst>
              <a:ext uri="{FF2B5EF4-FFF2-40B4-BE49-F238E27FC236}">
                <a16:creationId xmlns:a16="http://schemas.microsoft.com/office/drawing/2014/main" id="{71C7D2F5-8B8F-FDC1-4115-F4F46D04A2DB}"/>
              </a:ext>
            </a:extLst>
          </p:cNvPr>
          <p:cNvSpPr txBox="1"/>
          <p:nvPr/>
        </p:nvSpPr>
        <p:spPr>
          <a:xfrm>
            <a:off x="425156" y="2737306"/>
            <a:ext cx="9037222" cy="923330"/>
          </a:xfrm>
          <a:prstGeom prst="rect">
            <a:avLst/>
          </a:prstGeom>
          <a:noFill/>
        </p:spPr>
        <p:txBody>
          <a:bodyPr wrap="square" rtlCol="0">
            <a:spAutoFit/>
          </a:bodyPr>
          <a:lstStyle/>
          <a:p>
            <a:r>
              <a:rPr lang="fr-FR" b="1" dirty="0"/>
              <a:t>✅ </a:t>
            </a:r>
            <a:r>
              <a:rPr lang="fr-FR" dirty="0" err="1"/>
              <a:t>Perform</a:t>
            </a:r>
            <a:r>
              <a:rPr lang="fr-FR" dirty="0"/>
              <a:t> a </a:t>
            </a:r>
            <a:r>
              <a:rPr lang="fr-FR" dirty="0" err="1"/>
              <a:t>primary</a:t>
            </a:r>
            <a:r>
              <a:rPr lang="fr-FR" dirty="0"/>
              <a:t> </a:t>
            </a:r>
            <a:r>
              <a:rPr lang="fr-FR" dirty="0" err="1"/>
              <a:t>switchover</a:t>
            </a:r>
            <a:r>
              <a:rPr lang="fr-FR" dirty="0"/>
              <a:t> </a:t>
            </a:r>
            <a:r>
              <a:rPr lang="fr-FR" dirty="0" err="1"/>
              <a:t>from</a:t>
            </a:r>
            <a:r>
              <a:rPr lang="fr-FR" dirty="0"/>
              <a:t> the instance :</a:t>
            </a:r>
            <a:endParaRPr lang="fr-FR" sz="1400" i="1" dirty="0"/>
          </a:p>
          <a:p>
            <a:r>
              <a:rPr lang="fr-FR" dirty="0"/>
              <a:t>    </a:t>
            </a:r>
            <a:r>
              <a:rPr lang="en-US" sz="1800" dirty="0">
                <a:solidFill>
                  <a:srgbClr val="0070C0"/>
                </a:solidFill>
                <a:highlight>
                  <a:srgbClr val="C0C0C0"/>
                </a:highlight>
                <a:latin typeface="Courier New" panose="02070309020205020404" pitchFamily="49" charset="0"/>
                <a:cs typeface="Courier New" panose="02070309020205020404" pitchFamily="49" charset="0"/>
              </a:rPr>
              <a:t> My</a:t>
            </a:r>
            <a:r>
              <a:rPr lang="en-US" sz="1800" dirty="0">
                <a:solidFill>
                  <a:schemeClr val="accent1">
                    <a:lumMod val="60000"/>
                    <a:lumOff val="40000"/>
                  </a:schemeClr>
                </a:solidFill>
                <a:highlight>
                  <a:srgbClr val="C0C0C0"/>
                </a:highlight>
                <a:latin typeface="Courier New" panose="02070309020205020404" pitchFamily="49" charset="0"/>
                <a:cs typeface="Courier New" panose="02070309020205020404" pitchFamily="49" charset="0"/>
              </a:rPr>
              <a:t>SQL</a:t>
            </a:r>
            <a:r>
              <a:rPr lang="en-US" sz="1800" dirty="0">
                <a:highlight>
                  <a:srgbClr val="C0C0C0"/>
                </a:highlight>
                <a:latin typeface="Courier New" panose="02070309020205020404" pitchFamily="49" charset="0"/>
                <a:cs typeface="Courier New" panose="02070309020205020404" pitchFamily="49" charset="0"/>
              </a:rPr>
              <a:t> … </a:t>
            </a:r>
            <a:r>
              <a:rPr lang="en-US" sz="1800" dirty="0">
                <a:highlight>
                  <a:srgbClr val="FFFF00"/>
                </a:highlight>
                <a:latin typeface="Courier New" panose="02070309020205020404" pitchFamily="49" charset="0"/>
                <a:cs typeface="Courier New" panose="02070309020205020404" pitchFamily="49" charset="0"/>
              </a:rPr>
              <a:t> </a:t>
            </a:r>
            <a:r>
              <a:rPr lang="en-US" sz="1800" b="1" dirty="0">
                <a:solidFill>
                  <a:schemeClr val="tx1">
                    <a:lumMod val="10000"/>
                  </a:schemeClr>
                </a:solidFill>
                <a:highlight>
                  <a:srgbClr val="FFFF00"/>
                </a:highlight>
                <a:latin typeface="Courier New" panose="02070309020205020404" pitchFamily="49" charset="0"/>
                <a:cs typeface="Courier New" panose="02070309020205020404" pitchFamily="49" charset="0"/>
              </a:rPr>
              <a:t>JS </a:t>
            </a:r>
            <a:r>
              <a:rPr lang="en-US" sz="1800" dirty="0" err="1">
                <a:latin typeface="Courier New" panose="02070309020205020404" pitchFamily="49" charset="0"/>
                <a:cs typeface="Courier New" panose="02070309020205020404" pitchFamily="49" charset="0"/>
              </a:rPr>
              <a:t>cluster.setPrimaryInstance</a:t>
            </a:r>
            <a:r>
              <a:rPr lang="en-US" sz="1800" dirty="0">
                <a:latin typeface="Courier New" panose="02070309020205020404" pitchFamily="49" charset="0"/>
                <a:cs typeface="Courier New" panose="02070309020205020404" pitchFamily="49" charset="0"/>
              </a:rPr>
              <a:t>("root@127.0.0.1:3306")</a:t>
            </a:r>
            <a:endParaRPr lang="it-IT" sz="1800" dirty="0">
              <a:latin typeface="Courier New" panose="02070309020205020404" pitchFamily="49" charset="0"/>
              <a:cs typeface="Courier New" panose="02070309020205020404" pitchFamily="49" charset="0"/>
            </a:endParaRPr>
          </a:p>
          <a:p>
            <a:endParaRPr lang="fr-FR" dirty="0"/>
          </a:p>
        </p:txBody>
      </p:sp>
      <p:sp>
        <p:nvSpPr>
          <p:cNvPr id="9" name="ZoneTexte 8">
            <a:extLst>
              <a:ext uri="{FF2B5EF4-FFF2-40B4-BE49-F238E27FC236}">
                <a16:creationId xmlns:a16="http://schemas.microsoft.com/office/drawing/2014/main" id="{F0E7FEFA-AE29-D730-48EC-FCB923583A46}"/>
              </a:ext>
            </a:extLst>
          </p:cNvPr>
          <p:cNvSpPr txBox="1"/>
          <p:nvPr/>
        </p:nvSpPr>
        <p:spPr>
          <a:xfrm>
            <a:off x="425156" y="3706417"/>
            <a:ext cx="9037222" cy="923330"/>
          </a:xfrm>
          <a:prstGeom prst="rect">
            <a:avLst/>
          </a:prstGeom>
          <a:noFill/>
        </p:spPr>
        <p:txBody>
          <a:bodyPr wrap="square" rtlCol="0">
            <a:spAutoFit/>
          </a:bodyPr>
          <a:lstStyle/>
          <a:p>
            <a:r>
              <a:rPr lang="fr-FR" b="1" dirty="0"/>
              <a:t>✅ </a:t>
            </a:r>
            <a:r>
              <a:rPr lang="fr-FR" dirty="0" err="1"/>
              <a:t>Rescanning</a:t>
            </a:r>
            <a:r>
              <a:rPr lang="fr-FR" dirty="0"/>
              <a:t> a Cluster :</a:t>
            </a:r>
            <a:endParaRPr lang="fr-FR" sz="1400" i="1" dirty="0"/>
          </a:p>
          <a:p>
            <a:r>
              <a:rPr lang="fr-FR" dirty="0"/>
              <a:t>    </a:t>
            </a:r>
            <a:r>
              <a:rPr lang="en-US" sz="1800" dirty="0">
                <a:solidFill>
                  <a:srgbClr val="0070C0"/>
                </a:solidFill>
                <a:highlight>
                  <a:srgbClr val="C0C0C0"/>
                </a:highlight>
                <a:latin typeface="Courier New" panose="02070309020205020404" pitchFamily="49" charset="0"/>
                <a:cs typeface="Courier New" panose="02070309020205020404" pitchFamily="49" charset="0"/>
              </a:rPr>
              <a:t> My</a:t>
            </a:r>
            <a:r>
              <a:rPr lang="en-US" sz="1800" dirty="0">
                <a:solidFill>
                  <a:schemeClr val="accent1">
                    <a:lumMod val="60000"/>
                    <a:lumOff val="40000"/>
                  </a:schemeClr>
                </a:solidFill>
                <a:highlight>
                  <a:srgbClr val="C0C0C0"/>
                </a:highlight>
                <a:latin typeface="Courier New" panose="02070309020205020404" pitchFamily="49" charset="0"/>
                <a:cs typeface="Courier New" panose="02070309020205020404" pitchFamily="49" charset="0"/>
              </a:rPr>
              <a:t>SQL</a:t>
            </a:r>
            <a:r>
              <a:rPr lang="en-US" sz="1800" dirty="0">
                <a:highlight>
                  <a:srgbClr val="C0C0C0"/>
                </a:highlight>
                <a:latin typeface="Courier New" panose="02070309020205020404" pitchFamily="49" charset="0"/>
                <a:cs typeface="Courier New" panose="02070309020205020404" pitchFamily="49" charset="0"/>
              </a:rPr>
              <a:t> … </a:t>
            </a:r>
            <a:r>
              <a:rPr lang="en-US" sz="1800" dirty="0">
                <a:highlight>
                  <a:srgbClr val="FFFF00"/>
                </a:highlight>
                <a:latin typeface="Courier New" panose="02070309020205020404" pitchFamily="49" charset="0"/>
                <a:cs typeface="Courier New" panose="02070309020205020404" pitchFamily="49" charset="0"/>
              </a:rPr>
              <a:t> </a:t>
            </a:r>
            <a:r>
              <a:rPr lang="en-US" sz="1800" b="1" dirty="0">
                <a:solidFill>
                  <a:schemeClr val="tx1">
                    <a:lumMod val="10000"/>
                  </a:schemeClr>
                </a:solidFill>
                <a:highlight>
                  <a:srgbClr val="FFFF00"/>
                </a:highlight>
                <a:latin typeface="Courier New" panose="02070309020205020404" pitchFamily="49" charset="0"/>
                <a:cs typeface="Courier New" panose="02070309020205020404" pitchFamily="49" charset="0"/>
              </a:rPr>
              <a:t>JS  </a:t>
            </a:r>
            <a:r>
              <a:rPr lang="en-US" sz="1800" dirty="0" err="1">
                <a:latin typeface="Courier New" panose="02070309020205020404" pitchFamily="49" charset="0"/>
                <a:cs typeface="Courier New" panose="02070309020205020404" pitchFamily="49" charset="0"/>
              </a:rPr>
              <a:t>cluster.rescan</a:t>
            </a:r>
            <a:r>
              <a:rPr lang="en-US" sz="1800" dirty="0">
                <a:latin typeface="Courier New" panose="02070309020205020404" pitchFamily="49" charset="0"/>
                <a:cs typeface="Courier New" panose="02070309020205020404" pitchFamily="49" charset="0"/>
              </a:rPr>
              <a:t>();</a:t>
            </a:r>
            <a:endParaRPr lang="it-IT" sz="1800" dirty="0">
              <a:latin typeface="Courier New" panose="02070309020205020404" pitchFamily="49" charset="0"/>
              <a:cs typeface="Courier New" panose="02070309020205020404" pitchFamily="49" charset="0"/>
            </a:endParaRPr>
          </a:p>
          <a:p>
            <a:endParaRPr lang="fr-FR" dirty="0"/>
          </a:p>
        </p:txBody>
      </p:sp>
      <p:sp>
        <p:nvSpPr>
          <p:cNvPr id="10" name="ZoneTexte 9">
            <a:extLst>
              <a:ext uri="{FF2B5EF4-FFF2-40B4-BE49-F238E27FC236}">
                <a16:creationId xmlns:a16="http://schemas.microsoft.com/office/drawing/2014/main" id="{7A7DB477-2286-E689-CDD9-8547CF823058}"/>
              </a:ext>
            </a:extLst>
          </p:cNvPr>
          <p:cNvSpPr txBox="1"/>
          <p:nvPr/>
        </p:nvSpPr>
        <p:spPr>
          <a:xfrm>
            <a:off x="425155" y="4769898"/>
            <a:ext cx="9912943" cy="646331"/>
          </a:xfrm>
          <a:prstGeom prst="rect">
            <a:avLst/>
          </a:prstGeom>
          <a:noFill/>
        </p:spPr>
        <p:txBody>
          <a:bodyPr wrap="square" rtlCol="0">
            <a:spAutoFit/>
          </a:bodyPr>
          <a:lstStyle/>
          <a:p>
            <a:r>
              <a:rPr lang="fr-FR" b="1" dirty="0"/>
              <a:t>✅ </a:t>
            </a:r>
            <a:r>
              <a:rPr lang="fr-FR" dirty="0" err="1"/>
              <a:t>Get</a:t>
            </a:r>
            <a:r>
              <a:rPr lang="fr-FR" dirty="0"/>
              <a:t> MySQL Diagnostic Information :</a:t>
            </a:r>
            <a:endParaRPr lang="fr-FR" sz="1400" i="1" dirty="0"/>
          </a:p>
          <a:p>
            <a:r>
              <a:rPr lang="fr-FR" dirty="0"/>
              <a:t>    </a:t>
            </a:r>
            <a:r>
              <a:rPr lang="en-US" sz="1800" dirty="0">
                <a:solidFill>
                  <a:srgbClr val="0070C0"/>
                </a:solidFill>
                <a:highlight>
                  <a:srgbClr val="C0C0C0"/>
                </a:highlight>
                <a:latin typeface="Courier New" panose="02070309020205020404" pitchFamily="49" charset="0"/>
                <a:cs typeface="Courier New" panose="02070309020205020404" pitchFamily="49" charset="0"/>
              </a:rPr>
              <a:t> My</a:t>
            </a:r>
            <a:r>
              <a:rPr lang="en-US" sz="1800" dirty="0">
                <a:solidFill>
                  <a:schemeClr val="accent1">
                    <a:lumMod val="60000"/>
                    <a:lumOff val="40000"/>
                  </a:schemeClr>
                </a:solidFill>
                <a:highlight>
                  <a:srgbClr val="C0C0C0"/>
                </a:highlight>
                <a:latin typeface="Courier New" panose="02070309020205020404" pitchFamily="49" charset="0"/>
                <a:cs typeface="Courier New" panose="02070309020205020404" pitchFamily="49" charset="0"/>
              </a:rPr>
              <a:t>SQL</a:t>
            </a:r>
            <a:r>
              <a:rPr lang="en-US" sz="1800" dirty="0">
                <a:highlight>
                  <a:srgbClr val="C0C0C0"/>
                </a:highlight>
                <a:latin typeface="Courier New" panose="02070309020205020404" pitchFamily="49" charset="0"/>
                <a:cs typeface="Courier New" panose="02070309020205020404" pitchFamily="49" charset="0"/>
              </a:rPr>
              <a:t> … </a:t>
            </a:r>
            <a:r>
              <a:rPr lang="en-US" sz="1800" dirty="0">
                <a:highlight>
                  <a:srgbClr val="FFFF00"/>
                </a:highlight>
                <a:latin typeface="Courier New" panose="02070309020205020404" pitchFamily="49" charset="0"/>
                <a:cs typeface="Courier New" panose="02070309020205020404" pitchFamily="49" charset="0"/>
              </a:rPr>
              <a:t> </a:t>
            </a:r>
            <a:r>
              <a:rPr lang="en-US" sz="1800" b="1" dirty="0">
                <a:solidFill>
                  <a:schemeClr val="tx1">
                    <a:lumMod val="10000"/>
                  </a:schemeClr>
                </a:solidFill>
                <a:highlight>
                  <a:srgbClr val="FFFF00"/>
                </a:highlight>
                <a:latin typeface="Courier New" panose="02070309020205020404" pitchFamily="49" charset="0"/>
                <a:cs typeface="Courier New" panose="02070309020205020404" pitchFamily="49" charset="0"/>
              </a:rPr>
              <a:t>JS </a:t>
            </a:r>
            <a:r>
              <a:rPr lang="en-US" sz="1800" dirty="0">
                <a:latin typeface="Courier New" panose="02070309020205020404" pitchFamily="49" charset="0"/>
                <a:cs typeface="Courier New" panose="02070309020205020404" pitchFamily="49" charset="0"/>
              </a:rPr>
              <a:t>c </a:t>
            </a:r>
            <a:r>
              <a:rPr lang="en-US" sz="1800" dirty="0" err="1">
                <a:latin typeface="Courier New" panose="02070309020205020404" pitchFamily="49" charset="0"/>
                <a:cs typeface="Courier New" panose="02070309020205020404" pitchFamily="49" charset="0"/>
              </a:rPr>
              <a:t>util.debug.collectDiagnostics</a:t>
            </a:r>
            <a:r>
              <a:rPr lang="en-US" sz="1800" dirty="0">
                <a:latin typeface="Courier New" panose="02070309020205020404" pitchFamily="49" charset="0"/>
                <a:cs typeface="Courier New" panose="02070309020205020404" pitchFamily="49" charset="0"/>
              </a:rPr>
              <a:t>("</a:t>
            </a:r>
            <a:r>
              <a:rPr lang="en-US" sz="1800" dirty="0" err="1">
                <a:latin typeface="Courier New" panose="02070309020205020404" pitchFamily="49" charset="0"/>
                <a:cs typeface="Courier New" panose="02070309020205020404" pitchFamily="49" charset="0"/>
              </a:rPr>
              <a:t>My_Directory_diags</a:t>
            </a:r>
            <a:r>
              <a:rPr lang="en-US" sz="1800" dirty="0">
                <a:latin typeface="Courier New" panose="02070309020205020404" pitchFamily="49" charset="0"/>
                <a:cs typeface="Courier New" panose="02070309020205020404" pitchFamily="49" charset="0"/>
              </a:rPr>
              <a:t>");</a:t>
            </a:r>
            <a:endParaRPr lang="it-IT" sz="18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9319774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97160D0B-D34D-BB45-6CD9-21029BCFD683}"/>
            </a:ext>
          </a:extLst>
        </p:cNvPr>
        <p:cNvGrpSpPr/>
        <p:nvPr/>
      </p:nvGrpSpPr>
      <p:grpSpPr>
        <a:xfrm>
          <a:off x="0" y="0"/>
          <a:ext cx="0" cy="0"/>
          <a:chOff x="0" y="0"/>
          <a:chExt cx="0" cy="0"/>
        </a:xfrm>
      </p:grpSpPr>
      <p:sp>
        <p:nvSpPr>
          <p:cNvPr id="3" name="Espace réservé du pied de page 2">
            <a:extLst>
              <a:ext uri="{FF2B5EF4-FFF2-40B4-BE49-F238E27FC236}">
                <a16:creationId xmlns:a16="http://schemas.microsoft.com/office/drawing/2014/main" id="{59168CD9-7CC0-4C06-6DA2-C272C1BF12C9}"/>
              </a:ext>
            </a:extLst>
          </p:cNvPr>
          <p:cNvSpPr>
            <a:spLocks noGrp="1"/>
          </p:cNvSpPr>
          <p:nvPr>
            <p:ph type="ftr" sz="quarter" idx="11"/>
          </p:nvPr>
        </p:nvSpPr>
        <p:spPr/>
        <p:txBody>
          <a:bodyPr/>
          <a:lstStyle/>
          <a:p>
            <a:r>
              <a:rPr lang="en-US" dirty="0"/>
              <a:t>Copyright © 2024, Oracle</a:t>
            </a:r>
          </a:p>
        </p:txBody>
      </p:sp>
      <p:sp>
        <p:nvSpPr>
          <p:cNvPr id="4" name="Espace réservé du numéro de diapositive 3">
            <a:extLst>
              <a:ext uri="{FF2B5EF4-FFF2-40B4-BE49-F238E27FC236}">
                <a16:creationId xmlns:a16="http://schemas.microsoft.com/office/drawing/2014/main" id="{D4195FD4-D3ED-01FF-6EB6-9419558E754D}"/>
              </a:ext>
            </a:extLst>
          </p:cNvPr>
          <p:cNvSpPr>
            <a:spLocks noGrp="1"/>
          </p:cNvSpPr>
          <p:nvPr>
            <p:ph type="sldNum" sz="quarter" idx="12"/>
          </p:nvPr>
        </p:nvSpPr>
        <p:spPr/>
        <p:txBody>
          <a:bodyPr/>
          <a:lstStyle/>
          <a:p>
            <a:fld id="{345D60D9-5372-5F40-9443-0F9AE5BDC3C8}" type="slidenum">
              <a:rPr lang="en-US" smtClean="0"/>
              <a:pPr/>
              <a:t>38</a:t>
            </a:fld>
            <a:endParaRPr lang="en-US" dirty="0"/>
          </a:p>
        </p:txBody>
      </p:sp>
      <p:sp>
        <p:nvSpPr>
          <p:cNvPr id="7" name="Title 1">
            <a:extLst>
              <a:ext uri="{FF2B5EF4-FFF2-40B4-BE49-F238E27FC236}">
                <a16:creationId xmlns:a16="http://schemas.microsoft.com/office/drawing/2014/main" id="{6870FB20-7178-C978-E46B-2C2F87EDDBB7}"/>
              </a:ext>
            </a:extLst>
          </p:cNvPr>
          <p:cNvSpPr txBox="1">
            <a:spLocks/>
          </p:cNvSpPr>
          <p:nvPr/>
        </p:nvSpPr>
        <p:spPr>
          <a:xfrm>
            <a:off x="425156" y="218220"/>
            <a:ext cx="10671048" cy="822960"/>
          </a:xfrm>
          <a:prstGeom prst="rect">
            <a:avLst/>
          </a:prstGeom>
        </p:spPr>
        <p:txBody>
          <a:bodyPr/>
          <a:lstStyle>
            <a:lvl1pPr algn="l" defTabSz="914400" rtl="0" eaLnBrk="1" latinLnBrk="0" hangingPunct="1">
              <a:lnSpc>
                <a:spcPct val="95000"/>
              </a:lnSpc>
              <a:spcBef>
                <a:spcPct val="0"/>
              </a:spcBef>
              <a:buNone/>
              <a:defRPr lang="en-US" sz="2400" b="1" i="0" kern="1200" baseline="0" dirty="0">
                <a:solidFill>
                  <a:schemeClr val="tx1"/>
                </a:solidFill>
                <a:latin typeface="+mn-lt"/>
                <a:ea typeface="+mn-ea"/>
                <a:cs typeface="+mj-cs"/>
              </a:defRPr>
            </a:lvl1pPr>
          </a:lstStyle>
          <a:p>
            <a:r>
              <a:rPr lang="en-US" dirty="0" err="1"/>
              <a:t>InnoDB</a:t>
            </a:r>
            <a:r>
              <a:rPr lang="en-US" dirty="0"/>
              <a:t> Cluster</a:t>
            </a:r>
            <a:endParaRPr lang="fr-CH" dirty="0"/>
          </a:p>
        </p:txBody>
      </p:sp>
      <p:sp>
        <p:nvSpPr>
          <p:cNvPr id="8" name="Text Placeholder 2">
            <a:extLst>
              <a:ext uri="{FF2B5EF4-FFF2-40B4-BE49-F238E27FC236}">
                <a16:creationId xmlns:a16="http://schemas.microsoft.com/office/drawing/2014/main" id="{85B6095F-12AA-74D6-40F8-158D618184B5}"/>
              </a:ext>
            </a:extLst>
          </p:cNvPr>
          <p:cNvSpPr txBox="1">
            <a:spLocks/>
          </p:cNvSpPr>
          <p:nvPr/>
        </p:nvSpPr>
        <p:spPr>
          <a:xfrm>
            <a:off x="556260" y="749508"/>
            <a:ext cx="10671048" cy="330540"/>
          </a:xfrm>
          <a:prstGeom prst="rect">
            <a:avLst/>
          </a:prstGeom>
        </p:spPr>
        <p:txBody>
          <a:bodyPr vert="horz" lIns="0" tIns="0" rIns="0" bIns="0" rtlCol="0" anchor="ctr"/>
          <a:lstStyle>
            <a:defPPr>
              <a:defRPr lang="en-US"/>
            </a:defPPr>
            <a:lvl1pPr marL="0" algn="l" defTabSz="914400" rtl="0" eaLnBrk="1" latinLnBrk="0" hangingPunct="1">
              <a:defRPr sz="900" kern="1200">
                <a:solidFill>
                  <a:srgbClr val="8B858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t>Main useful commands</a:t>
            </a:r>
          </a:p>
        </p:txBody>
      </p:sp>
      <p:sp>
        <p:nvSpPr>
          <p:cNvPr id="46" name="Content Placeholder 2">
            <a:extLst>
              <a:ext uri="{FF2B5EF4-FFF2-40B4-BE49-F238E27FC236}">
                <a16:creationId xmlns:a16="http://schemas.microsoft.com/office/drawing/2014/main" id="{9E24641C-7508-2248-18D4-3631D11977CB}"/>
              </a:ext>
            </a:extLst>
          </p:cNvPr>
          <p:cNvSpPr txBox="1">
            <a:spLocks/>
          </p:cNvSpPr>
          <p:nvPr/>
        </p:nvSpPr>
        <p:spPr>
          <a:xfrm>
            <a:off x="569357" y="2449293"/>
            <a:ext cx="5216500" cy="3243935"/>
          </a:xfrm>
          <a:prstGeom prst="rect">
            <a:avLst/>
          </a:prstGeom>
        </p:spPr>
        <p:txBody>
          <a:bodyPr>
            <a:noAutofit/>
          </a:bodyPr>
          <a:lst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a:lstStyle>
          <a:p>
            <a:pPr fontAlgn="base">
              <a:spcAft>
                <a:spcPct val="0"/>
              </a:spcAft>
              <a:buClr>
                <a:srgbClr val="5F5F5F">
                  <a:lumMod val="60000"/>
                  <a:lumOff val="40000"/>
                </a:srgbClr>
              </a:buClr>
            </a:pPr>
            <a:endParaRPr lang="en-US" sz="1600" dirty="0">
              <a:solidFill>
                <a:schemeClr val="bg2">
                  <a:lumMod val="25000"/>
                </a:schemeClr>
              </a:solidFill>
              <a:cs typeface="Oracle Sans Light" panose="020B0403020204020204" pitchFamily="34" charset="0"/>
            </a:endParaRPr>
          </a:p>
        </p:txBody>
      </p:sp>
      <p:sp>
        <p:nvSpPr>
          <p:cNvPr id="2" name="Text Placeholder 2">
            <a:extLst>
              <a:ext uri="{FF2B5EF4-FFF2-40B4-BE49-F238E27FC236}">
                <a16:creationId xmlns:a16="http://schemas.microsoft.com/office/drawing/2014/main" id="{6F9CFE2E-F3F4-616A-3681-1429DF84D4FE}"/>
              </a:ext>
            </a:extLst>
          </p:cNvPr>
          <p:cNvSpPr txBox="1">
            <a:spLocks/>
          </p:cNvSpPr>
          <p:nvPr/>
        </p:nvSpPr>
        <p:spPr>
          <a:xfrm>
            <a:off x="771525" y="1600200"/>
            <a:ext cx="10677525" cy="4507992"/>
          </a:xfrm>
          <a:prstGeom prst="rect">
            <a:avLst/>
          </a:prstGeom>
        </p:spPr>
        <p:txBody>
          <a:bodyPr/>
          <a:lstStyle>
            <a:lvl1pPr marL="0" marR="0" indent="0" algn="l" defTabSz="914400" rtl="0" eaLnBrk="1" fontAlgn="auto" latinLnBrk="0" hangingPunct="1">
              <a:lnSpc>
                <a:spcPct val="95000"/>
              </a:lnSpc>
              <a:spcBef>
                <a:spcPts val="600"/>
              </a:spcBef>
              <a:spcAft>
                <a:spcPts val="0"/>
              </a:spcAft>
              <a:buClrTx/>
              <a:buSzTx/>
              <a:buFont typeface="System Font Regular"/>
              <a:buNone/>
              <a:tabLst/>
              <a:defRPr sz="1800" b="0" i="0" kern="1200">
                <a:solidFill>
                  <a:schemeClr val="tx1"/>
                </a:solidFill>
                <a:latin typeface="+mn-lt"/>
                <a:ea typeface="+mn-ea"/>
                <a:cs typeface="Oracle Sans Tab" panose="020B0503020204020204" pitchFamily="34" charset="0"/>
              </a:defRPr>
            </a:lvl1pPr>
            <a:lvl2pPr marL="365760" marR="0" indent="-182880" algn="l" defTabSz="914400" rtl="0" eaLnBrk="1" fontAlgn="auto" latinLnBrk="0" hangingPunct="1">
              <a:lnSpc>
                <a:spcPct val="95000"/>
              </a:lnSpc>
              <a:spcBef>
                <a:spcPts val="600"/>
              </a:spcBef>
              <a:spcAft>
                <a:spcPts val="0"/>
              </a:spcAft>
              <a:buClrTx/>
              <a:buSzPct val="100000"/>
              <a:buFont typeface="Arial" panose="020B0604020202020204" pitchFamily="34" charset="0"/>
              <a:buChar char="•"/>
              <a:tabLst/>
              <a:defRPr sz="1800" b="0" i="0" kern="1200">
                <a:solidFill>
                  <a:schemeClr val="tx1"/>
                </a:solidFill>
                <a:latin typeface="+mn-lt"/>
                <a:ea typeface="+mn-ea"/>
                <a:cs typeface="Oracle Sans Tab" panose="020B0503020204020204" pitchFamily="34" charset="0"/>
              </a:defRPr>
            </a:lvl2pPr>
            <a:lvl3pPr marL="547688"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600" kern="1200">
                <a:solidFill>
                  <a:schemeClr val="tx1"/>
                </a:solidFill>
                <a:latin typeface="Oracle Sans Tab Light" panose="020B0403020204020204" pitchFamily="34" charset="0"/>
                <a:ea typeface="+mn-ea"/>
                <a:cs typeface="Oracle Sans Tab Light" panose="020B0403020204020204" pitchFamily="34" charset="0"/>
              </a:defRPr>
            </a:lvl3pPr>
            <a:lvl4pPr marL="730250"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400" kern="1200">
                <a:solidFill>
                  <a:schemeClr val="tx1"/>
                </a:solidFill>
                <a:latin typeface="Oracle Sans Tab Light" panose="020B0403020204020204" pitchFamily="34" charset="0"/>
                <a:ea typeface="+mn-ea"/>
                <a:cs typeface="Oracle Sans Tab Light" panose="020B0403020204020204" pitchFamily="34" charset="0"/>
              </a:defRPr>
            </a:lvl4pPr>
            <a:lvl5pPr marL="914400" marR="0" indent="-182880" algn="l" defTabSz="914400" rtl="0" eaLnBrk="1" fontAlgn="auto" latinLnBrk="0" hangingPunct="1">
              <a:lnSpc>
                <a:spcPct val="95000"/>
              </a:lnSpc>
              <a:spcBef>
                <a:spcPts val="400"/>
              </a:spcBef>
              <a:spcAft>
                <a:spcPts val="0"/>
              </a:spcAft>
              <a:buClrTx/>
              <a:buSzTx/>
              <a:buFont typeface="System Font Regular"/>
              <a:buChar char="•"/>
              <a:tabLst/>
              <a:defRPr sz="1200" kern="1200">
                <a:solidFill>
                  <a:schemeClr val="tx1"/>
                </a:solidFill>
                <a:latin typeface="Oracle Sans Tab Light" panose="020B0403020204020204" pitchFamily="34" charset="0"/>
                <a:ea typeface="+mn-ea"/>
                <a:cs typeface="Oracle Sans Tab Light" panose="020B0403020204020204" pitchFamily="34" charset="0"/>
              </a:defRPr>
            </a:lvl5pPr>
            <a:lvl6pPr marL="1097280" indent="-182880" algn="l" defTabSz="914400" rtl="0" eaLnBrk="1" latinLnBrk="0" hangingPunct="1">
              <a:lnSpc>
                <a:spcPct val="95000"/>
              </a:lnSpc>
              <a:spcBef>
                <a:spcPts val="400"/>
              </a:spcBef>
              <a:spcAft>
                <a:spcPts val="0"/>
              </a:spcAft>
              <a:buSzPct val="100000"/>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1280160" indent="-182880" algn="l" defTabSz="914400" rtl="0" eaLnBrk="1" latinLnBrk="0" hangingPunct="1">
              <a:lnSpc>
                <a:spcPct val="95000"/>
              </a:lnSpc>
              <a:spcBef>
                <a:spcPts val="400"/>
              </a:spcBef>
              <a:spcAft>
                <a:spcPts val="0"/>
              </a:spcAft>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spcBef>
                <a:spcPts val="1000"/>
              </a:spcBef>
              <a:buNone/>
              <a:defRPr sz="2548"/>
            </a:pPr>
            <a:r>
              <a:rPr lang="fr-FR" sz="1600" b="1" dirty="0"/>
              <a:t>✅ </a:t>
            </a:r>
            <a:r>
              <a:rPr lang="en-US" sz="2200" dirty="0">
                <a:latin typeface="Oracle Sans" panose="020B0503020204020204" pitchFamily="34" charset="0"/>
              </a:rPr>
              <a:t>Stop and Start Single node</a:t>
            </a:r>
          </a:p>
          <a:p>
            <a:pPr marL="708660" lvl="1" indent="-342900">
              <a:buFont typeface="Courier New" panose="02070309020205020404" pitchFamily="49" charset="0"/>
              <a:buChar char="o"/>
              <a:defRPr sz="2800">
                <a:solidFill>
                  <a:srgbClr val="58595B"/>
                </a:solidFill>
              </a:defRPr>
            </a:pPr>
            <a:r>
              <a:rPr lang="en-US" sz="1600" dirty="0">
                <a:solidFill>
                  <a:srgbClr val="E7F0FD"/>
                </a:solidFill>
                <a:latin typeface="Oracle Sans Light" panose="020B0403020204020204" pitchFamily="34" charset="0"/>
                <a:cs typeface="Oracle Sans Light" panose="020B0403020204020204" pitchFamily="34" charset="0"/>
              </a:rPr>
              <a:t>STOP: connect to the node in </a:t>
            </a:r>
            <a:r>
              <a:rPr lang="en-US" sz="1600" dirty="0" err="1">
                <a:solidFill>
                  <a:srgbClr val="E7F0FD"/>
                </a:solidFill>
                <a:latin typeface="Oracle Sans Light" panose="020B0403020204020204" pitchFamily="34" charset="0"/>
                <a:cs typeface="Oracle Sans Light" panose="020B0403020204020204" pitchFamily="34" charset="0"/>
              </a:rPr>
              <a:t>sql</a:t>
            </a:r>
            <a:r>
              <a:rPr lang="en-US" sz="1600" dirty="0">
                <a:solidFill>
                  <a:srgbClr val="E7F0FD"/>
                </a:solidFill>
                <a:latin typeface="Oracle Sans Light" panose="020B0403020204020204" pitchFamily="34" charset="0"/>
                <a:cs typeface="Oracle Sans Light" panose="020B0403020204020204" pitchFamily="34" charset="0"/>
              </a:rPr>
              <a:t> mode and use “</a:t>
            </a:r>
            <a:r>
              <a:rPr lang="en-US" sz="1600" b="1" dirty="0">
                <a:solidFill>
                  <a:srgbClr val="E7F0FD"/>
                </a:solidFill>
                <a:latin typeface="Courier New" panose="02070309020205020404" pitchFamily="49" charset="0"/>
                <a:cs typeface="Courier New" panose="02070309020205020404" pitchFamily="49" charset="0"/>
              </a:rPr>
              <a:t>stop </a:t>
            </a:r>
            <a:r>
              <a:rPr lang="en-US" sz="1600" b="1" dirty="0" err="1">
                <a:solidFill>
                  <a:srgbClr val="E7F0FD"/>
                </a:solidFill>
                <a:latin typeface="Courier New" panose="02070309020205020404" pitchFamily="49" charset="0"/>
                <a:cs typeface="Courier New" panose="02070309020205020404" pitchFamily="49" charset="0"/>
              </a:rPr>
              <a:t>group_replication</a:t>
            </a:r>
            <a:r>
              <a:rPr lang="en-US" sz="1600" dirty="0">
                <a:solidFill>
                  <a:srgbClr val="E7F0FD"/>
                </a:solidFill>
                <a:latin typeface="Oracle Sans Light" panose="020B0403020204020204" pitchFamily="34" charset="0"/>
                <a:cs typeface="Oracle Sans Light" panose="020B0403020204020204" pitchFamily="34" charset="0"/>
              </a:rPr>
              <a:t>”</a:t>
            </a:r>
          </a:p>
          <a:p>
            <a:pPr marL="708660" lvl="1" indent="-342900">
              <a:buFont typeface="Courier New" panose="02070309020205020404" pitchFamily="49" charset="0"/>
              <a:buChar char="o"/>
              <a:defRPr sz="2800">
                <a:solidFill>
                  <a:srgbClr val="58595B"/>
                </a:solidFill>
              </a:defRPr>
            </a:pPr>
            <a:r>
              <a:rPr lang="en-US" sz="1600" dirty="0">
                <a:solidFill>
                  <a:srgbClr val="E7F0FD"/>
                </a:solidFill>
                <a:latin typeface="Oracle Sans Light" panose="020B0403020204020204" pitchFamily="34" charset="0"/>
                <a:cs typeface="Oracle Sans Light" panose="020B0403020204020204" pitchFamily="34" charset="0"/>
              </a:rPr>
              <a:t>START: connect to the node in </a:t>
            </a:r>
            <a:r>
              <a:rPr lang="en-US" sz="1600" dirty="0" err="1">
                <a:solidFill>
                  <a:srgbClr val="E7F0FD"/>
                </a:solidFill>
                <a:latin typeface="Oracle Sans Light" panose="020B0403020204020204" pitchFamily="34" charset="0"/>
                <a:cs typeface="Oracle Sans Light" panose="020B0403020204020204" pitchFamily="34" charset="0"/>
              </a:rPr>
              <a:t>sql</a:t>
            </a:r>
            <a:r>
              <a:rPr lang="en-US" sz="1600" dirty="0">
                <a:solidFill>
                  <a:srgbClr val="E7F0FD"/>
                </a:solidFill>
                <a:latin typeface="Oracle Sans Light" panose="020B0403020204020204" pitchFamily="34" charset="0"/>
                <a:cs typeface="Oracle Sans Light" panose="020B0403020204020204" pitchFamily="34" charset="0"/>
              </a:rPr>
              <a:t> mode and use “</a:t>
            </a:r>
            <a:r>
              <a:rPr lang="en-US" sz="1600" b="1" dirty="0">
                <a:solidFill>
                  <a:srgbClr val="E7F0FD"/>
                </a:solidFill>
                <a:latin typeface="Courier New" panose="02070309020205020404" pitchFamily="49" charset="0"/>
                <a:cs typeface="Courier New" panose="02070309020205020404" pitchFamily="49" charset="0"/>
              </a:rPr>
              <a:t>start </a:t>
            </a:r>
            <a:r>
              <a:rPr lang="en-US" sz="1600" b="1" dirty="0" err="1">
                <a:solidFill>
                  <a:srgbClr val="E7F0FD"/>
                </a:solidFill>
                <a:latin typeface="Courier New" panose="02070309020205020404" pitchFamily="49" charset="0"/>
                <a:cs typeface="Courier New" panose="02070309020205020404" pitchFamily="49" charset="0"/>
              </a:rPr>
              <a:t>group_replication</a:t>
            </a:r>
            <a:r>
              <a:rPr lang="en-US" sz="1600" dirty="0">
                <a:solidFill>
                  <a:srgbClr val="E7F0FD"/>
                </a:solidFill>
                <a:latin typeface="Oracle Sans Light" panose="020B0403020204020204" pitchFamily="34" charset="0"/>
                <a:cs typeface="Oracle Sans Light" panose="020B0403020204020204" pitchFamily="34" charset="0"/>
              </a:rPr>
              <a:t>”</a:t>
            </a:r>
          </a:p>
          <a:p>
            <a:pPr lvl="2"/>
            <a:r>
              <a:rPr lang="en-US" dirty="0"/>
              <a:t>By default  a node automatically rejoin to cluster when started/rebooted</a:t>
            </a:r>
          </a:p>
          <a:p>
            <a:pPr marL="0" lvl="1" indent="0">
              <a:spcBef>
                <a:spcPts val="1000"/>
              </a:spcBef>
              <a:buNone/>
              <a:defRPr sz="2548"/>
            </a:pPr>
            <a:r>
              <a:rPr lang="fr-FR" sz="1600" b="1" dirty="0"/>
              <a:t>✅ </a:t>
            </a:r>
            <a:r>
              <a:rPr lang="en-US" sz="2200" dirty="0">
                <a:latin typeface="Oracle Sans" panose="020B0503020204020204" pitchFamily="34" charset="0"/>
              </a:rPr>
              <a:t>Stop and Start Full cluster</a:t>
            </a:r>
          </a:p>
          <a:p>
            <a:pPr marL="708660" lvl="1" indent="-342900">
              <a:buFont typeface="Courier New" panose="02070309020205020404" pitchFamily="49" charset="0"/>
              <a:buChar char="o"/>
              <a:defRPr sz="2800">
                <a:solidFill>
                  <a:srgbClr val="58595B"/>
                </a:solidFill>
              </a:defRPr>
            </a:pPr>
            <a:r>
              <a:rPr lang="en-US" sz="1600" dirty="0">
                <a:solidFill>
                  <a:srgbClr val="F1EFED"/>
                </a:solidFill>
                <a:latin typeface="Oracle Sans Light" panose="020B0403020204020204" pitchFamily="34" charset="0"/>
                <a:cs typeface="Oracle Sans Light" panose="020B0403020204020204" pitchFamily="34" charset="0"/>
              </a:rPr>
              <a:t>STOP</a:t>
            </a:r>
          </a:p>
          <a:p>
            <a:pPr marL="890588" lvl="2" indent="-342900">
              <a:buFont typeface="Wingdings" panose="05000000000000000000" pitchFamily="2" charset="2"/>
              <a:buChar char="§"/>
              <a:defRPr sz="2800">
                <a:solidFill>
                  <a:srgbClr val="58595B"/>
                </a:solidFill>
              </a:defRPr>
            </a:pPr>
            <a:r>
              <a:rPr lang="en-US" sz="1400" dirty="0">
                <a:solidFill>
                  <a:srgbClr val="F1EFED"/>
                </a:solidFill>
                <a:latin typeface="Oracle Sans Light" panose="020B0403020204020204" pitchFamily="34" charset="0"/>
                <a:cs typeface="Oracle Sans Light" panose="020B0403020204020204" pitchFamily="34" charset="0"/>
              </a:rPr>
              <a:t>Stop application/Routers</a:t>
            </a:r>
          </a:p>
          <a:p>
            <a:pPr marL="890588" lvl="2" indent="-342900">
              <a:buFont typeface="Wingdings" panose="05000000000000000000" pitchFamily="2" charset="2"/>
              <a:buChar char="§"/>
              <a:defRPr sz="2800">
                <a:solidFill>
                  <a:srgbClr val="58595B"/>
                </a:solidFill>
              </a:defRPr>
            </a:pPr>
            <a:r>
              <a:rPr lang="en-US" sz="1400" dirty="0">
                <a:solidFill>
                  <a:srgbClr val="F1EFED"/>
                </a:solidFill>
                <a:latin typeface="Oracle Sans Light" panose="020B0403020204020204" pitchFamily="34" charset="0"/>
                <a:cs typeface="Oracle Sans Light" panose="020B0403020204020204" pitchFamily="34" charset="0"/>
              </a:rPr>
              <a:t>Stop each node one by one with a normal shutdown (to preserve the primary role, start from secondaries)</a:t>
            </a:r>
          </a:p>
          <a:p>
            <a:pPr marL="708660" lvl="1" indent="-342900">
              <a:buFont typeface="Courier New" panose="02070309020205020404" pitchFamily="49" charset="0"/>
              <a:buChar char="o"/>
              <a:defRPr sz="2800">
                <a:solidFill>
                  <a:srgbClr val="58595B"/>
                </a:solidFill>
              </a:defRPr>
            </a:pPr>
            <a:r>
              <a:rPr lang="en-US" sz="1600" dirty="0">
                <a:solidFill>
                  <a:srgbClr val="F1EFED"/>
                </a:solidFill>
                <a:latin typeface="Oracle Sans Light" panose="020B0403020204020204" pitchFamily="34" charset="0"/>
                <a:cs typeface="Oracle Sans Light" panose="020B0403020204020204" pitchFamily="34" charset="0"/>
              </a:rPr>
              <a:t>START</a:t>
            </a:r>
          </a:p>
          <a:p>
            <a:pPr marL="890588" lvl="2" indent="-342900">
              <a:buFont typeface="Wingdings" panose="05000000000000000000" pitchFamily="2" charset="2"/>
              <a:buChar char="§"/>
              <a:defRPr sz="2800">
                <a:solidFill>
                  <a:srgbClr val="58595B"/>
                </a:solidFill>
              </a:defRPr>
            </a:pPr>
            <a:r>
              <a:rPr lang="en-US" sz="1400" dirty="0">
                <a:solidFill>
                  <a:srgbClr val="F1EFED"/>
                </a:solidFill>
              </a:rPr>
              <a:t>Start all instances like single instances</a:t>
            </a:r>
          </a:p>
          <a:p>
            <a:pPr marL="890588" lvl="2" indent="-342900">
              <a:buFont typeface="Wingdings" panose="05000000000000000000" pitchFamily="2" charset="2"/>
              <a:buChar char="§"/>
              <a:defRPr sz="2800">
                <a:solidFill>
                  <a:srgbClr val="58595B"/>
                </a:solidFill>
              </a:defRPr>
            </a:pPr>
            <a:r>
              <a:rPr lang="en-US" sz="1400" dirty="0">
                <a:solidFill>
                  <a:srgbClr val="F1EFED"/>
                </a:solidFill>
              </a:rPr>
              <a:t>With MySQL Shell connect to primary node in command mode</a:t>
            </a:r>
          </a:p>
          <a:p>
            <a:pPr marL="890588" lvl="2" indent="-342900">
              <a:buFont typeface="Wingdings" panose="05000000000000000000" pitchFamily="2" charset="2"/>
              <a:buChar char="§"/>
              <a:defRPr sz="2800">
                <a:solidFill>
                  <a:srgbClr val="58595B"/>
                </a:solidFill>
              </a:defRPr>
            </a:pPr>
            <a:r>
              <a:rPr lang="en-US" sz="1400" dirty="0">
                <a:solidFill>
                  <a:srgbClr val="F1EFED"/>
                </a:solidFill>
              </a:rPr>
              <a:t>Start cluster with </a:t>
            </a:r>
            <a:r>
              <a:rPr lang="en-US" sz="1400" b="1" dirty="0" err="1">
                <a:solidFill>
                  <a:srgbClr val="F1EFED"/>
                </a:solidFill>
                <a:latin typeface="Courier New" panose="02070309020205020404" pitchFamily="49" charset="0"/>
                <a:cs typeface="Courier New" panose="02070309020205020404" pitchFamily="49" charset="0"/>
              </a:rPr>
              <a:t>dba.rebootClusterFromCompleteOutage</a:t>
            </a:r>
            <a:r>
              <a:rPr lang="en-US" sz="1400" b="1" dirty="0">
                <a:solidFill>
                  <a:srgbClr val="F1EFED"/>
                </a:solidFill>
                <a:latin typeface="Courier New" panose="02070309020205020404" pitchFamily="49" charset="0"/>
                <a:cs typeface="Courier New" panose="02070309020205020404" pitchFamily="49" charset="0"/>
              </a:rPr>
              <a:t>()</a:t>
            </a:r>
          </a:p>
          <a:p>
            <a:pPr marL="890588" lvl="2" indent="-342900">
              <a:buFont typeface="Wingdings" panose="05000000000000000000" pitchFamily="2" charset="2"/>
              <a:buChar char="§"/>
              <a:defRPr sz="2800">
                <a:solidFill>
                  <a:srgbClr val="58595B"/>
                </a:solidFill>
              </a:defRPr>
            </a:pPr>
            <a:r>
              <a:rPr lang="en-US" sz="1400" dirty="0">
                <a:solidFill>
                  <a:srgbClr val="F1EFED"/>
                </a:solidFill>
              </a:rPr>
              <a:t>Verify cluster status</a:t>
            </a:r>
          </a:p>
          <a:p>
            <a:pPr marL="890588" lvl="2" indent="-342900">
              <a:buFont typeface="Wingdings" panose="05000000000000000000" pitchFamily="2" charset="2"/>
              <a:buChar char="§"/>
              <a:defRPr sz="2800">
                <a:solidFill>
                  <a:srgbClr val="58595B"/>
                </a:solidFill>
              </a:defRPr>
            </a:pPr>
            <a:r>
              <a:rPr lang="en-US" sz="1400" dirty="0">
                <a:solidFill>
                  <a:srgbClr val="F1EFED"/>
                </a:solidFill>
              </a:rPr>
              <a:t>Start application/routers</a:t>
            </a:r>
          </a:p>
          <a:p>
            <a:endParaRPr lang="en-US" dirty="0"/>
          </a:p>
        </p:txBody>
      </p:sp>
    </p:spTree>
    <p:extLst>
      <p:ext uri="{BB962C8B-B14F-4D97-AF65-F5344CB8AC3E}">
        <p14:creationId xmlns:p14="http://schemas.microsoft.com/office/powerpoint/2010/main" val="713501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867143-E79C-38C1-1884-64969C80C02A}"/>
            </a:ext>
          </a:extLst>
        </p:cNvPr>
        <p:cNvGrpSpPr/>
        <p:nvPr/>
      </p:nvGrpSpPr>
      <p:grpSpPr>
        <a:xfrm>
          <a:off x="0" y="0"/>
          <a:ext cx="0" cy="0"/>
          <a:chOff x="0" y="0"/>
          <a:chExt cx="0" cy="0"/>
        </a:xfrm>
      </p:grpSpPr>
      <p:sp>
        <p:nvSpPr>
          <p:cNvPr id="3" name="Espace réservé du pied de page 2">
            <a:extLst>
              <a:ext uri="{FF2B5EF4-FFF2-40B4-BE49-F238E27FC236}">
                <a16:creationId xmlns:a16="http://schemas.microsoft.com/office/drawing/2014/main" id="{475F84A9-74F6-AE84-FD08-32BFD9E8EC4F}"/>
              </a:ext>
            </a:extLst>
          </p:cNvPr>
          <p:cNvSpPr>
            <a:spLocks noGrp="1"/>
          </p:cNvSpPr>
          <p:nvPr>
            <p:ph type="ftr" sz="quarter" idx="11"/>
          </p:nvPr>
        </p:nvSpPr>
        <p:spPr/>
        <p:txBody>
          <a:bodyPr/>
          <a:lstStyle/>
          <a:p>
            <a:r>
              <a:rPr lang="en-US" dirty="0"/>
              <a:t>Copyright © 2024, Oracle</a:t>
            </a:r>
          </a:p>
        </p:txBody>
      </p:sp>
      <p:sp>
        <p:nvSpPr>
          <p:cNvPr id="4" name="Espace réservé du numéro de diapositive 3">
            <a:extLst>
              <a:ext uri="{FF2B5EF4-FFF2-40B4-BE49-F238E27FC236}">
                <a16:creationId xmlns:a16="http://schemas.microsoft.com/office/drawing/2014/main" id="{B7F7DEE3-7528-8C64-58E5-4B08902FC7DC}"/>
              </a:ext>
            </a:extLst>
          </p:cNvPr>
          <p:cNvSpPr>
            <a:spLocks noGrp="1"/>
          </p:cNvSpPr>
          <p:nvPr>
            <p:ph type="sldNum" sz="quarter" idx="12"/>
          </p:nvPr>
        </p:nvSpPr>
        <p:spPr/>
        <p:txBody>
          <a:bodyPr/>
          <a:lstStyle/>
          <a:p>
            <a:fld id="{345D60D9-5372-5F40-9443-0F9AE5BDC3C8}" type="slidenum">
              <a:rPr lang="en-US" smtClean="0"/>
              <a:pPr/>
              <a:t>39</a:t>
            </a:fld>
            <a:endParaRPr lang="en-US" dirty="0"/>
          </a:p>
        </p:txBody>
      </p:sp>
      <p:sp>
        <p:nvSpPr>
          <p:cNvPr id="7" name="Title 1">
            <a:extLst>
              <a:ext uri="{FF2B5EF4-FFF2-40B4-BE49-F238E27FC236}">
                <a16:creationId xmlns:a16="http://schemas.microsoft.com/office/drawing/2014/main" id="{2DA46886-E08A-D609-1CCF-AA82DD66F105}"/>
              </a:ext>
            </a:extLst>
          </p:cNvPr>
          <p:cNvSpPr txBox="1">
            <a:spLocks/>
          </p:cNvSpPr>
          <p:nvPr/>
        </p:nvSpPr>
        <p:spPr>
          <a:xfrm>
            <a:off x="425156" y="218220"/>
            <a:ext cx="10671048" cy="822960"/>
          </a:xfrm>
          <a:prstGeom prst="rect">
            <a:avLst/>
          </a:prstGeom>
        </p:spPr>
        <p:txBody>
          <a:bodyPr/>
          <a:lstStyle>
            <a:lvl1pPr algn="l" defTabSz="914400" rtl="0" eaLnBrk="1" latinLnBrk="0" hangingPunct="1">
              <a:lnSpc>
                <a:spcPct val="95000"/>
              </a:lnSpc>
              <a:spcBef>
                <a:spcPct val="0"/>
              </a:spcBef>
              <a:buNone/>
              <a:defRPr lang="en-US" sz="2400" b="1" i="0" kern="1200" baseline="0" dirty="0">
                <a:solidFill>
                  <a:schemeClr val="tx1"/>
                </a:solidFill>
                <a:latin typeface="+mn-lt"/>
                <a:ea typeface="+mn-ea"/>
                <a:cs typeface="+mj-cs"/>
              </a:defRPr>
            </a:lvl1pPr>
          </a:lstStyle>
          <a:p>
            <a:r>
              <a:rPr lang="en-US" dirty="0" err="1"/>
              <a:t>InnoDB</a:t>
            </a:r>
            <a:r>
              <a:rPr lang="en-US" dirty="0"/>
              <a:t> Cluster</a:t>
            </a:r>
            <a:endParaRPr lang="fr-CH" dirty="0"/>
          </a:p>
        </p:txBody>
      </p:sp>
      <p:sp>
        <p:nvSpPr>
          <p:cNvPr id="8" name="Text Placeholder 2">
            <a:extLst>
              <a:ext uri="{FF2B5EF4-FFF2-40B4-BE49-F238E27FC236}">
                <a16:creationId xmlns:a16="http://schemas.microsoft.com/office/drawing/2014/main" id="{284CE481-B09E-E633-0007-7D172BA09B33}"/>
              </a:ext>
            </a:extLst>
          </p:cNvPr>
          <p:cNvSpPr txBox="1">
            <a:spLocks/>
          </p:cNvSpPr>
          <p:nvPr/>
        </p:nvSpPr>
        <p:spPr>
          <a:xfrm>
            <a:off x="556260" y="749508"/>
            <a:ext cx="10671048" cy="330540"/>
          </a:xfrm>
          <a:prstGeom prst="rect">
            <a:avLst/>
          </a:prstGeom>
        </p:spPr>
        <p:txBody>
          <a:bodyPr vert="horz" lIns="0" tIns="0" rIns="0" bIns="0" rtlCol="0" anchor="ctr"/>
          <a:lstStyle>
            <a:defPPr>
              <a:defRPr lang="en-US"/>
            </a:defPPr>
            <a:lvl1pPr marL="0" algn="l" defTabSz="914400" rtl="0" eaLnBrk="1" latinLnBrk="0" hangingPunct="1">
              <a:defRPr sz="900" kern="1200">
                <a:solidFill>
                  <a:srgbClr val="8B858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t>Upgrade Steps</a:t>
            </a:r>
          </a:p>
        </p:txBody>
      </p:sp>
      <p:sp>
        <p:nvSpPr>
          <p:cNvPr id="46" name="Content Placeholder 2">
            <a:extLst>
              <a:ext uri="{FF2B5EF4-FFF2-40B4-BE49-F238E27FC236}">
                <a16:creationId xmlns:a16="http://schemas.microsoft.com/office/drawing/2014/main" id="{27621DC5-62BF-A41F-03D1-7F30A1BE627D}"/>
              </a:ext>
            </a:extLst>
          </p:cNvPr>
          <p:cNvSpPr txBox="1">
            <a:spLocks/>
          </p:cNvSpPr>
          <p:nvPr/>
        </p:nvSpPr>
        <p:spPr>
          <a:xfrm>
            <a:off x="569357" y="2449293"/>
            <a:ext cx="5216500" cy="3243935"/>
          </a:xfrm>
          <a:prstGeom prst="rect">
            <a:avLst/>
          </a:prstGeom>
        </p:spPr>
        <p:txBody>
          <a:bodyPr>
            <a:noAutofit/>
          </a:bodyPr>
          <a:lst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a:lstStyle>
          <a:p>
            <a:pPr fontAlgn="base">
              <a:spcAft>
                <a:spcPct val="0"/>
              </a:spcAft>
              <a:buClr>
                <a:srgbClr val="5F5F5F">
                  <a:lumMod val="60000"/>
                  <a:lumOff val="40000"/>
                </a:srgbClr>
              </a:buClr>
            </a:pPr>
            <a:endParaRPr lang="en-US" sz="1600" dirty="0">
              <a:solidFill>
                <a:schemeClr val="bg2">
                  <a:lumMod val="25000"/>
                </a:schemeClr>
              </a:solidFill>
              <a:cs typeface="Oracle Sans Light" panose="020B0403020204020204" pitchFamily="34" charset="0"/>
            </a:endParaRPr>
          </a:p>
        </p:txBody>
      </p:sp>
      <p:sp>
        <p:nvSpPr>
          <p:cNvPr id="2" name="Text Placeholder 2">
            <a:extLst>
              <a:ext uri="{FF2B5EF4-FFF2-40B4-BE49-F238E27FC236}">
                <a16:creationId xmlns:a16="http://schemas.microsoft.com/office/drawing/2014/main" id="{B8EA4022-A06B-B88C-01AA-E374A16E6A18}"/>
              </a:ext>
            </a:extLst>
          </p:cNvPr>
          <p:cNvSpPr txBox="1">
            <a:spLocks/>
          </p:cNvSpPr>
          <p:nvPr/>
        </p:nvSpPr>
        <p:spPr>
          <a:xfrm>
            <a:off x="771525" y="1600200"/>
            <a:ext cx="10677525" cy="4507992"/>
          </a:xfrm>
          <a:prstGeom prst="rect">
            <a:avLst/>
          </a:prstGeom>
        </p:spPr>
        <p:txBody>
          <a:bodyPr/>
          <a:lstStyle>
            <a:lvl1pPr marL="0" marR="0" indent="0" algn="l" defTabSz="914400" rtl="0" eaLnBrk="1" fontAlgn="auto" latinLnBrk="0" hangingPunct="1">
              <a:lnSpc>
                <a:spcPct val="95000"/>
              </a:lnSpc>
              <a:spcBef>
                <a:spcPts val="600"/>
              </a:spcBef>
              <a:spcAft>
                <a:spcPts val="0"/>
              </a:spcAft>
              <a:buClrTx/>
              <a:buSzTx/>
              <a:buFont typeface="System Font Regular"/>
              <a:buNone/>
              <a:tabLst/>
              <a:defRPr sz="1800" b="0" i="0" kern="1200">
                <a:solidFill>
                  <a:schemeClr val="tx1"/>
                </a:solidFill>
                <a:latin typeface="+mn-lt"/>
                <a:ea typeface="+mn-ea"/>
                <a:cs typeface="Oracle Sans Tab" panose="020B0503020204020204" pitchFamily="34" charset="0"/>
              </a:defRPr>
            </a:lvl1pPr>
            <a:lvl2pPr marL="365760" marR="0" indent="-182880" algn="l" defTabSz="914400" rtl="0" eaLnBrk="1" fontAlgn="auto" latinLnBrk="0" hangingPunct="1">
              <a:lnSpc>
                <a:spcPct val="95000"/>
              </a:lnSpc>
              <a:spcBef>
                <a:spcPts val="600"/>
              </a:spcBef>
              <a:spcAft>
                <a:spcPts val="0"/>
              </a:spcAft>
              <a:buClrTx/>
              <a:buSzPct val="100000"/>
              <a:buFont typeface="Arial" panose="020B0604020202020204" pitchFamily="34" charset="0"/>
              <a:buChar char="•"/>
              <a:tabLst/>
              <a:defRPr sz="1800" b="0" i="0" kern="1200">
                <a:solidFill>
                  <a:schemeClr val="tx1"/>
                </a:solidFill>
                <a:latin typeface="+mn-lt"/>
                <a:ea typeface="+mn-ea"/>
                <a:cs typeface="Oracle Sans Tab" panose="020B0503020204020204" pitchFamily="34" charset="0"/>
              </a:defRPr>
            </a:lvl2pPr>
            <a:lvl3pPr marL="547688"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600" kern="1200">
                <a:solidFill>
                  <a:schemeClr val="tx1"/>
                </a:solidFill>
                <a:latin typeface="Oracle Sans Tab Light" panose="020B0403020204020204" pitchFamily="34" charset="0"/>
                <a:ea typeface="+mn-ea"/>
                <a:cs typeface="Oracle Sans Tab Light" panose="020B0403020204020204" pitchFamily="34" charset="0"/>
              </a:defRPr>
            </a:lvl3pPr>
            <a:lvl4pPr marL="730250"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400" kern="1200">
                <a:solidFill>
                  <a:schemeClr val="tx1"/>
                </a:solidFill>
                <a:latin typeface="Oracle Sans Tab Light" panose="020B0403020204020204" pitchFamily="34" charset="0"/>
                <a:ea typeface="+mn-ea"/>
                <a:cs typeface="Oracle Sans Tab Light" panose="020B0403020204020204" pitchFamily="34" charset="0"/>
              </a:defRPr>
            </a:lvl4pPr>
            <a:lvl5pPr marL="914400" marR="0" indent="-182880" algn="l" defTabSz="914400" rtl="0" eaLnBrk="1" fontAlgn="auto" latinLnBrk="0" hangingPunct="1">
              <a:lnSpc>
                <a:spcPct val="95000"/>
              </a:lnSpc>
              <a:spcBef>
                <a:spcPts val="400"/>
              </a:spcBef>
              <a:spcAft>
                <a:spcPts val="0"/>
              </a:spcAft>
              <a:buClrTx/>
              <a:buSzTx/>
              <a:buFont typeface="System Font Regular"/>
              <a:buChar char="•"/>
              <a:tabLst/>
              <a:defRPr sz="1200" kern="1200">
                <a:solidFill>
                  <a:schemeClr val="tx1"/>
                </a:solidFill>
                <a:latin typeface="Oracle Sans Tab Light" panose="020B0403020204020204" pitchFamily="34" charset="0"/>
                <a:ea typeface="+mn-ea"/>
                <a:cs typeface="Oracle Sans Tab Light" panose="020B0403020204020204" pitchFamily="34" charset="0"/>
              </a:defRPr>
            </a:lvl5pPr>
            <a:lvl6pPr marL="1097280" indent="-182880" algn="l" defTabSz="914400" rtl="0" eaLnBrk="1" latinLnBrk="0" hangingPunct="1">
              <a:lnSpc>
                <a:spcPct val="95000"/>
              </a:lnSpc>
              <a:spcBef>
                <a:spcPts val="400"/>
              </a:spcBef>
              <a:spcAft>
                <a:spcPts val="0"/>
              </a:spcAft>
              <a:buSzPct val="100000"/>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1280160" indent="-182880" algn="l" defTabSz="914400" rtl="0" eaLnBrk="1" latinLnBrk="0" hangingPunct="1">
              <a:lnSpc>
                <a:spcPct val="95000"/>
              </a:lnSpc>
              <a:spcBef>
                <a:spcPts val="400"/>
              </a:spcBef>
              <a:spcAft>
                <a:spcPts val="0"/>
              </a:spcAft>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spcBef>
                <a:spcPts val="1000"/>
              </a:spcBef>
              <a:buNone/>
              <a:defRPr sz="2548"/>
            </a:pPr>
            <a:r>
              <a:rPr lang="fr-FR" sz="1600" b="1" dirty="0"/>
              <a:t>✅ </a:t>
            </a:r>
            <a:r>
              <a:rPr lang="en-US" sz="2200" dirty="0">
                <a:latin typeface="Oracle Sans" panose="020B0503020204020204" pitchFamily="34" charset="0"/>
              </a:rPr>
              <a:t>Upgrade MySQL Router</a:t>
            </a:r>
          </a:p>
          <a:p>
            <a:pPr marL="0" lvl="1" indent="0">
              <a:spcBef>
                <a:spcPts val="1000"/>
              </a:spcBef>
              <a:buNone/>
              <a:defRPr sz="2548"/>
            </a:pPr>
            <a:r>
              <a:rPr lang="fr-FR" sz="1600" b="1" dirty="0"/>
              <a:t>✅ </a:t>
            </a:r>
            <a:r>
              <a:rPr lang="en-US" sz="2200" dirty="0">
                <a:latin typeface="Oracle Sans" panose="020B0503020204020204" pitchFamily="34" charset="0"/>
              </a:rPr>
              <a:t>Upgrade MySQL Shell </a:t>
            </a:r>
          </a:p>
          <a:p>
            <a:pPr marL="0" lvl="1" indent="0">
              <a:spcBef>
                <a:spcPts val="1000"/>
              </a:spcBef>
              <a:buNone/>
              <a:defRPr sz="2548"/>
            </a:pPr>
            <a:r>
              <a:rPr lang="en-US" sz="2200" dirty="0">
                <a:latin typeface="Oracle Sans" panose="020B0503020204020204" pitchFamily="34" charset="0"/>
              </a:rPr>
              <a:t>     </a:t>
            </a:r>
            <a:r>
              <a:rPr lang="en-US" sz="2000" dirty="0">
                <a:latin typeface="Oracle Sans" panose="020B0503020204020204" pitchFamily="34" charset="0"/>
              </a:rPr>
              <a:t>Upgrade the </a:t>
            </a:r>
            <a:r>
              <a:rPr lang="en-US" sz="2000" dirty="0" err="1">
                <a:latin typeface="Oracle Sans" panose="020B0503020204020204" pitchFamily="34" charset="0"/>
              </a:rPr>
              <a:t>InnoDB</a:t>
            </a:r>
            <a:r>
              <a:rPr lang="en-US" sz="2000" dirty="0">
                <a:latin typeface="Oracle Sans" panose="020B0503020204020204" pitchFamily="34" charset="0"/>
              </a:rPr>
              <a:t> Cluster Metadata schema : </a:t>
            </a:r>
            <a:r>
              <a:rPr lang="en-US" sz="2000" dirty="0" err="1">
                <a:latin typeface="Oracle Sans" panose="020B0503020204020204" pitchFamily="34" charset="0"/>
              </a:rPr>
              <a:t>dba.upgradeMetadata</a:t>
            </a:r>
            <a:r>
              <a:rPr lang="en-US" sz="2000" dirty="0">
                <a:latin typeface="Oracle Sans" panose="020B0503020204020204" pitchFamily="34" charset="0"/>
              </a:rPr>
              <a:t>() </a:t>
            </a:r>
          </a:p>
          <a:p>
            <a:pPr marL="0" lvl="1" indent="0">
              <a:spcBef>
                <a:spcPts val="1000"/>
              </a:spcBef>
              <a:buNone/>
              <a:defRPr sz="2548"/>
            </a:pPr>
            <a:r>
              <a:rPr lang="fr-FR" sz="1600" b="1" dirty="0"/>
              <a:t>✅ </a:t>
            </a:r>
            <a:r>
              <a:rPr lang="en-US" sz="2200" dirty="0">
                <a:latin typeface="Oracle Sans" panose="020B0503020204020204" pitchFamily="34" charset="0"/>
              </a:rPr>
              <a:t>Upgrade MySQL Server</a:t>
            </a:r>
          </a:p>
          <a:p>
            <a:pPr marL="0" lvl="1" indent="0">
              <a:spcBef>
                <a:spcPts val="1000"/>
              </a:spcBef>
              <a:buNone/>
              <a:defRPr sz="2548"/>
            </a:pPr>
            <a:r>
              <a:rPr lang="fr-FR" sz="1600" b="1" dirty="0"/>
              <a:t>✅ </a:t>
            </a:r>
            <a:r>
              <a:rPr lang="en-US" sz="2200" dirty="0">
                <a:latin typeface="Oracle Sans" panose="020B0503020204020204" pitchFamily="34" charset="0"/>
              </a:rPr>
              <a:t>Post Upgrade Status Check</a:t>
            </a:r>
          </a:p>
          <a:p>
            <a:pPr marL="0" lvl="1" indent="0">
              <a:spcBef>
                <a:spcPts val="1000"/>
              </a:spcBef>
              <a:buNone/>
              <a:defRPr sz="2548"/>
            </a:pPr>
            <a:endParaRPr lang="en-US" sz="2200" dirty="0">
              <a:latin typeface="Oracle Sans" panose="020B0503020204020204" pitchFamily="34" charset="0"/>
            </a:endParaRPr>
          </a:p>
          <a:p>
            <a:pPr marL="0" lvl="1" indent="0">
              <a:spcBef>
                <a:spcPts val="1000"/>
              </a:spcBef>
              <a:buNone/>
              <a:defRPr sz="2548"/>
            </a:pPr>
            <a:endParaRPr lang="en-US" sz="2200" dirty="0">
              <a:latin typeface="Oracle Sans" panose="020B0503020204020204" pitchFamily="34" charset="0"/>
            </a:endParaRPr>
          </a:p>
          <a:p>
            <a:pPr marL="0" lvl="1" indent="0">
              <a:spcBef>
                <a:spcPts val="1000"/>
              </a:spcBef>
              <a:buNone/>
              <a:defRPr sz="2548"/>
            </a:pPr>
            <a:r>
              <a:rPr lang="fr-CH" sz="1600" dirty="0" err="1"/>
              <a:t>Learn</a:t>
            </a:r>
            <a:r>
              <a:rPr lang="fr-CH" sz="1600" dirty="0"/>
              <a:t> More Explore the </a:t>
            </a:r>
            <a:r>
              <a:rPr lang="fr-CH" sz="1600" dirty="0" err="1"/>
              <a:t>following</a:t>
            </a:r>
            <a:r>
              <a:rPr lang="fr-CH" sz="1600" dirty="0"/>
              <a:t> links.👇🏻</a:t>
            </a:r>
            <a:br>
              <a:rPr lang="fr-CH" sz="1600" dirty="0"/>
            </a:br>
            <a:endParaRPr lang="fr-CH" sz="1600" dirty="0"/>
          </a:p>
          <a:p>
            <a:pPr marL="0" lvl="1" indent="0">
              <a:spcBef>
                <a:spcPts val="1000"/>
              </a:spcBef>
              <a:buNone/>
              <a:defRPr sz="2548"/>
            </a:pPr>
            <a:r>
              <a:rPr lang="fr-CH" sz="1600" b="1" dirty="0"/>
              <a:t>	</a:t>
            </a:r>
            <a:r>
              <a:rPr lang="fr-CH" sz="1600" b="1" dirty="0" err="1">
                <a:hlinkClick r:id="rId3"/>
              </a:rPr>
              <a:t>InnoDB</a:t>
            </a:r>
            <a:r>
              <a:rPr lang="fr-CH" sz="1600" b="1" dirty="0">
                <a:hlinkClick r:id="rId3"/>
              </a:rPr>
              <a:t> Cluster Upgrade</a:t>
            </a:r>
            <a:endParaRPr lang="fr-CH" sz="1600" dirty="0"/>
          </a:p>
          <a:p>
            <a:r>
              <a:rPr lang="fr-CH" sz="1600" dirty="0"/>
              <a:t>	</a:t>
            </a:r>
            <a:r>
              <a:rPr lang="fr-CH" sz="1600" dirty="0">
                <a:hlinkClick r:id="rId4"/>
              </a:rPr>
              <a:t>Upgrade </a:t>
            </a:r>
            <a:r>
              <a:rPr lang="fr-CH" sz="1600" dirty="0" err="1">
                <a:hlinkClick r:id="rId4"/>
              </a:rPr>
              <a:t>Metadata</a:t>
            </a:r>
            <a:r>
              <a:rPr lang="fr-CH" sz="1600" dirty="0">
                <a:hlinkClick r:id="rId4"/>
              </a:rPr>
              <a:t> </a:t>
            </a:r>
            <a:r>
              <a:rPr lang="fr-CH" sz="1600" dirty="0" err="1">
                <a:hlinkClick r:id="rId4"/>
              </a:rPr>
              <a:t>Schema</a:t>
            </a:r>
            <a:endParaRPr lang="fr-CH" sz="1600" dirty="0"/>
          </a:p>
        </p:txBody>
      </p:sp>
    </p:spTree>
    <p:extLst>
      <p:ext uri="{BB962C8B-B14F-4D97-AF65-F5344CB8AC3E}">
        <p14:creationId xmlns:p14="http://schemas.microsoft.com/office/powerpoint/2010/main" val="2610608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5D790D2-A0FC-4CBD-ABDA-754F53D7AFD7}"/>
              </a:ext>
            </a:extLst>
          </p:cNvPr>
          <p:cNvSpPr>
            <a:spLocks noGrp="1"/>
          </p:cNvSpPr>
          <p:nvPr>
            <p:ph type="sldNum" sz="quarter" idx="12"/>
          </p:nvPr>
        </p:nvSpPr>
        <p:spPr>
          <a:xfrm>
            <a:off x="762000" y="6423660"/>
            <a:ext cx="365760" cy="365760"/>
          </a:xfrm>
        </p:spPr>
        <p:txBody>
          <a:bodyPr/>
          <a:lstStyle/>
          <a:p>
            <a:fld id="{345D60D9-5372-5F40-9443-0F9AE5BDC3C8}" type="slidenum">
              <a:rPr lang="en-US" smtClean="0"/>
              <a:pPr/>
              <a:t>4</a:t>
            </a:fld>
            <a:endParaRPr lang="en-US" dirty="0"/>
          </a:p>
        </p:txBody>
      </p:sp>
      <p:sp>
        <p:nvSpPr>
          <p:cNvPr id="3" name="Footer Placeholder 2">
            <a:extLst>
              <a:ext uri="{FF2B5EF4-FFF2-40B4-BE49-F238E27FC236}">
                <a16:creationId xmlns:a16="http://schemas.microsoft.com/office/drawing/2014/main" id="{E7187093-86CC-4D97-AB63-E37E788F6245}"/>
              </a:ext>
            </a:extLst>
          </p:cNvPr>
          <p:cNvSpPr>
            <a:spLocks noGrp="1"/>
          </p:cNvSpPr>
          <p:nvPr>
            <p:ph type="ftr" sz="quarter" idx="11"/>
          </p:nvPr>
        </p:nvSpPr>
        <p:spPr>
          <a:xfrm>
            <a:off x="1127759" y="6423978"/>
            <a:ext cx="5745379" cy="365125"/>
          </a:xfrm>
        </p:spPr>
        <p:txBody>
          <a:bodyPr/>
          <a:lstStyle/>
          <a:p>
            <a:r>
              <a:rPr lang="en-US" dirty="0"/>
              <a:t>Copyright © 2024, Oracle</a:t>
            </a:r>
          </a:p>
        </p:txBody>
      </p:sp>
      <p:sp>
        <p:nvSpPr>
          <p:cNvPr id="7" name="ZoneTexte 6">
            <a:extLst>
              <a:ext uri="{FF2B5EF4-FFF2-40B4-BE49-F238E27FC236}">
                <a16:creationId xmlns:a16="http://schemas.microsoft.com/office/drawing/2014/main" id="{42F5E9A7-6727-96E3-C203-47D1C608EE28}"/>
              </a:ext>
            </a:extLst>
          </p:cNvPr>
          <p:cNvSpPr txBox="1"/>
          <p:nvPr/>
        </p:nvSpPr>
        <p:spPr>
          <a:xfrm>
            <a:off x="1739900" y="2905780"/>
            <a:ext cx="6096000" cy="1046440"/>
          </a:xfrm>
          <a:prstGeom prst="rect">
            <a:avLst/>
          </a:prstGeom>
          <a:noFill/>
        </p:spPr>
        <p:txBody>
          <a:bodyPr wrap="square">
            <a:spAutoFit/>
          </a:bodyPr>
          <a:lstStyle/>
          <a:p>
            <a:r>
              <a:rPr lang="fr-FR" sz="4400" b="1" dirty="0"/>
              <a:t>Questions ?</a:t>
            </a:r>
          </a:p>
          <a:p>
            <a:endParaRPr lang="fr-FR" dirty="0"/>
          </a:p>
        </p:txBody>
      </p:sp>
      <p:pic>
        <p:nvPicPr>
          <p:cNvPr id="5" name="Image 4">
            <a:extLst>
              <a:ext uri="{FF2B5EF4-FFF2-40B4-BE49-F238E27FC236}">
                <a16:creationId xmlns:a16="http://schemas.microsoft.com/office/drawing/2014/main" id="{EB528086-35B4-FE01-DDE1-ABE5E57B479B}"/>
              </a:ext>
            </a:extLst>
          </p:cNvPr>
          <p:cNvPicPr>
            <a:picLocks noChangeAspect="1"/>
          </p:cNvPicPr>
          <p:nvPr/>
        </p:nvPicPr>
        <p:blipFill>
          <a:blip r:embed="rId2"/>
          <a:stretch>
            <a:fillRect/>
          </a:stretch>
        </p:blipFill>
        <p:spPr>
          <a:xfrm>
            <a:off x="6425783" y="1695138"/>
            <a:ext cx="5035029" cy="3776272"/>
          </a:xfrm>
          <a:prstGeom prst="rect">
            <a:avLst/>
          </a:prstGeom>
        </p:spPr>
      </p:pic>
      <p:pic>
        <p:nvPicPr>
          <p:cNvPr id="6" name="Image 5">
            <a:extLst>
              <a:ext uri="{FF2B5EF4-FFF2-40B4-BE49-F238E27FC236}">
                <a16:creationId xmlns:a16="http://schemas.microsoft.com/office/drawing/2014/main" id="{4C6F1EB3-1A67-EBE7-66B8-58139F5C8E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19948" y="3952220"/>
            <a:ext cx="1847121" cy="1847121"/>
          </a:xfrm>
          <a:prstGeom prst="rect">
            <a:avLst/>
          </a:prstGeom>
        </p:spPr>
      </p:pic>
    </p:spTree>
    <p:extLst>
      <p:ext uri="{BB962C8B-B14F-4D97-AF65-F5344CB8AC3E}">
        <p14:creationId xmlns:p14="http://schemas.microsoft.com/office/powerpoint/2010/main" val="8176172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F1D0F3-933C-28D5-4D7E-FB70C9613BB1}"/>
            </a:ext>
          </a:extLst>
        </p:cNvPr>
        <p:cNvGrpSpPr/>
        <p:nvPr/>
      </p:nvGrpSpPr>
      <p:grpSpPr>
        <a:xfrm>
          <a:off x="0" y="0"/>
          <a:ext cx="0" cy="0"/>
          <a:chOff x="0" y="0"/>
          <a:chExt cx="0" cy="0"/>
        </a:xfrm>
      </p:grpSpPr>
      <p:sp>
        <p:nvSpPr>
          <p:cNvPr id="3" name="Espace réservé du pied de page 2">
            <a:extLst>
              <a:ext uri="{FF2B5EF4-FFF2-40B4-BE49-F238E27FC236}">
                <a16:creationId xmlns:a16="http://schemas.microsoft.com/office/drawing/2014/main" id="{0BCB9D46-9E8C-92EE-897C-2A20F7F380BC}"/>
              </a:ext>
            </a:extLst>
          </p:cNvPr>
          <p:cNvSpPr>
            <a:spLocks noGrp="1"/>
          </p:cNvSpPr>
          <p:nvPr>
            <p:ph type="ftr" sz="quarter" idx="11"/>
          </p:nvPr>
        </p:nvSpPr>
        <p:spPr/>
        <p:txBody>
          <a:bodyPr/>
          <a:lstStyle/>
          <a:p>
            <a:r>
              <a:rPr lang="en-US" dirty="0"/>
              <a:t>Copyright © 2024, Oracle</a:t>
            </a:r>
          </a:p>
        </p:txBody>
      </p:sp>
      <p:sp>
        <p:nvSpPr>
          <p:cNvPr id="4" name="Espace réservé du numéro de diapositive 3">
            <a:extLst>
              <a:ext uri="{FF2B5EF4-FFF2-40B4-BE49-F238E27FC236}">
                <a16:creationId xmlns:a16="http://schemas.microsoft.com/office/drawing/2014/main" id="{EF71BCF0-E1A3-63E5-DEE1-8ED31978298D}"/>
              </a:ext>
            </a:extLst>
          </p:cNvPr>
          <p:cNvSpPr>
            <a:spLocks noGrp="1"/>
          </p:cNvSpPr>
          <p:nvPr>
            <p:ph type="sldNum" sz="quarter" idx="12"/>
          </p:nvPr>
        </p:nvSpPr>
        <p:spPr/>
        <p:txBody>
          <a:bodyPr/>
          <a:lstStyle/>
          <a:p>
            <a:fld id="{345D60D9-5372-5F40-9443-0F9AE5BDC3C8}" type="slidenum">
              <a:rPr lang="en-US" smtClean="0"/>
              <a:pPr/>
              <a:t>40</a:t>
            </a:fld>
            <a:endParaRPr lang="en-US" dirty="0"/>
          </a:p>
        </p:txBody>
      </p:sp>
      <p:sp>
        <p:nvSpPr>
          <p:cNvPr id="7" name="Title 1">
            <a:extLst>
              <a:ext uri="{FF2B5EF4-FFF2-40B4-BE49-F238E27FC236}">
                <a16:creationId xmlns:a16="http://schemas.microsoft.com/office/drawing/2014/main" id="{5686A9A6-1136-6933-E44A-4AF95F022DA2}"/>
              </a:ext>
            </a:extLst>
          </p:cNvPr>
          <p:cNvSpPr txBox="1">
            <a:spLocks/>
          </p:cNvSpPr>
          <p:nvPr/>
        </p:nvSpPr>
        <p:spPr>
          <a:xfrm>
            <a:off x="425156" y="218220"/>
            <a:ext cx="10671048" cy="822960"/>
          </a:xfrm>
          <a:prstGeom prst="rect">
            <a:avLst/>
          </a:prstGeom>
        </p:spPr>
        <p:txBody>
          <a:bodyPr/>
          <a:lstStyle>
            <a:lvl1pPr algn="l" defTabSz="914400" rtl="0" eaLnBrk="1" latinLnBrk="0" hangingPunct="1">
              <a:lnSpc>
                <a:spcPct val="95000"/>
              </a:lnSpc>
              <a:spcBef>
                <a:spcPct val="0"/>
              </a:spcBef>
              <a:buNone/>
              <a:defRPr lang="en-US" sz="2400" b="1" i="0" kern="1200" baseline="0" dirty="0">
                <a:solidFill>
                  <a:schemeClr val="tx1"/>
                </a:solidFill>
                <a:latin typeface="+mn-lt"/>
                <a:ea typeface="+mn-ea"/>
                <a:cs typeface="+mj-cs"/>
              </a:defRPr>
            </a:lvl1pPr>
          </a:lstStyle>
          <a:p>
            <a:r>
              <a:rPr lang="en-US" dirty="0" err="1"/>
              <a:t>InnoDB</a:t>
            </a:r>
            <a:r>
              <a:rPr lang="en-US" dirty="0"/>
              <a:t> Cluster</a:t>
            </a:r>
            <a:endParaRPr lang="fr-CH" dirty="0"/>
          </a:p>
        </p:txBody>
      </p:sp>
      <p:sp>
        <p:nvSpPr>
          <p:cNvPr id="8" name="Text Placeholder 2">
            <a:extLst>
              <a:ext uri="{FF2B5EF4-FFF2-40B4-BE49-F238E27FC236}">
                <a16:creationId xmlns:a16="http://schemas.microsoft.com/office/drawing/2014/main" id="{E2BF8275-4434-E723-7B18-D2228D4CDD7A}"/>
              </a:ext>
            </a:extLst>
          </p:cNvPr>
          <p:cNvSpPr txBox="1">
            <a:spLocks/>
          </p:cNvSpPr>
          <p:nvPr/>
        </p:nvSpPr>
        <p:spPr>
          <a:xfrm>
            <a:off x="556260" y="749508"/>
            <a:ext cx="10671048" cy="330540"/>
          </a:xfrm>
          <a:prstGeom prst="rect">
            <a:avLst/>
          </a:prstGeom>
        </p:spPr>
        <p:txBody>
          <a:bodyPr vert="horz" lIns="0" tIns="0" rIns="0" bIns="0" rtlCol="0" anchor="ctr"/>
          <a:lstStyle>
            <a:defPPr>
              <a:defRPr lang="en-US"/>
            </a:defPPr>
            <a:lvl1pPr marL="0" algn="l" defTabSz="914400" rtl="0" eaLnBrk="1" latinLnBrk="0" hangingPunct="1">
              <a:defRPr sz="900" kern="1200">
                <a:solidFill>
                  <a:srgbClr val="8B858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t>Main useful commands</a:t>
            </a:r>
          </a:p>
        </p:txBody>
      </p:sp>
      <p:sp>
        <p:nvSpPr>
          <p:cNvPr id="46" name="Content Placeholder 2">
            <a:extLst>
              <a:ext uri="{FF2B5EF4-FFF2-40B4-BE49-F238E27FC236}">
                <a16:creationId xmlns:a16="http://schemas.microsoft.com/office/drawing/2014/main" id="{36F7EB53-D897-A3FD-94F6-4CA91B7FFF42}"/>
              </a:ext>
            </a:extLst>
          </p:cNvPr>
          <p:cNvSpPr txBox="1">
            <a:spLocks/>
          </p:cNvSpPr>
          <p:nvPr/>
        </p:nvSpPr>
        <p:spPr>
          <a:xfrm>
            <a:off x="569357" y="2449293"/>
            <a:ext cx="5216500" cy="3243935"/>
          </a:xfrm>
          <a:prstGeom prst="rect">
            <a:avLst/>
          </a:prstGeom>
        </p:spPr>
        <p:txBody>
          <a:bodyPr>
            <a:noAutofit/>
          </a:bodyPr>
          <a:lst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a:lstStyle>
          <a:p>
            <a:pPr fontAlgn="base">
              <a:spcAft>
                <a:spcPct val="0"/>
              </a:spcAft>
              <a:buClr>
                <a:srgbClr val="5F5F5F">
                  <a:lumMod val="60000"/>
                  <a:lumOff val="40000"/>
                </a:srgbClr>
              </a:buClr>
            </a:pPr>
            <a:endParaRPr lang="en-US" sz="1600" dirty="0">
              <a:solidFill>
                <a:schemeClr val="bg2">
                  <a:lumMod val="25000"/>
                </a:schemeClr>
              </a:solidFill>
              <a:cs typeface="Oracle Sans Light" panose="020B0403020204020204" pitchFamily="34" charset="0"/>
            </a:endParaRPr>
          </a:p>
        </p:txBody>
      </p:sp>
      <p:sp>
        <p:nvSpPr>
          <p:cNvPr id="5" name="ZoneTexte 4">
            <a:extLst>
              <a:ext uri="{FF2B5EF4-FFF2-40B4-BE49-F238E27FC236}">
                <a16:creationId xmlns:a16="http://schemas.microsoft.com/office/drawing/2014/main" id="{37423B5A-0784-ECC8-59C8-7428263A1F32}"/>
              </a:ext>
            </a:extLst>
          </p:cNvPr>
          <p:cNvSpPr txBox="1"/>
          <p:nvPr/>
        </p:nvSpPr>
        <p:spPr>
          <a:xfrm>
            <a:off x="1495313" y="1561467"/>
            <a:ext cx="5282005" cy="5078313"/>
          </a:xfrm>
          <a:prstGeom prst="rect">
            <a:avLst/>
          </a:prstGeom>
          <a:noFill/>
        </p:spPr>
        <p:txBody>
          <a:bodyPr wrap="square" rtlCol="0">
            <a:spAutoFit/>
          </a:bodyPr>
          <a:lstStyle/>
          <a:p>
            <a:r>
              <a:rPr lang="fr-FR" dirty="0" err="1"/>
              <a:t>See</a:t>
            </a:r>
            <a:r>
              <a:rPr lang="fr-FR" dirty="0"/>
              <a:t> </a:t>
            </a:r>
            <a:r>
              <a:rPr lang="fr-FR" dirty="0" err="1"/>
              <a:t>these</a:t>
            </a:r>
            <a:r>
              <a:rPr lang="fr-FR" dirty="0"/>
              <a:t> links:</a:t>
            </a:r>
          </a:p>
          <a:p>
            <a:endParaRPr lang="fr-FR" dirty="0"/>
          </a:p>
          <a:p>
            <a:r>
              <a:rPr lang="fr-FR" dirty="0" err="1"/>
              <a:t>Restoring</a:t>
            </a:r>
            <a:r>
              <a:rPr lang="fr-FR" dirty="0"/>
              <a:t> and </a:t>
            </a:r>
            <a:r>
              <a:rPr lang="fr-FR" dirty="0" err="1"/>
              <a:t>Rebooting</a:t>
            </a:r>
            <a:r>
              <a:rPr lang="fr-FR" dirty="0"/>
              <a:t> an </a:t>
            </a:r>
            <a:r>
              <a:rPr lang="fr-FR" dirty="0" err="1"/>
              <a:t>InnoDB</a:t>
            </a:r>
            <a:r>
              <a:rPr lang="fr-FR" dirty="0"/>
              <a:t> Cluster :</a:t>
            </a:r>
          </a:p>
          <a:p>
            <a:r>
              <a:rPr lang="fr-FR" dirty="0">
                <a:hlinkClick r:id="rId2"/>
              </a:rPr>
              <a:t>https://dev.mysql.com/doc/mysql-shell/8.4/en/troubleshooting-innodb-cluster.html</a:t>
            </a:r>
            <a:endParaRPr lang="fr-FR" dirty="0"/>
          </a:p>
          <a:p>
            <a:endParaRPr lang="fr-FR" dirty="0"/>
          </a:p>
          <a:p>
            <a:r>
              <a:rPr lang="fr-FR" dirty="0"/>
              <a:t>Monitoring </a:t>
            </a:r>
            <a:r>
              <a:rPr lang="fr-FR" dirty="0" err="1"/>
              <a:t>InnoDB</a:t>
            </a:r>
            <a:r>
              <a:rPr lang="fr-FR" dirty="0"/>
              <a:t> </a:t>
            </a:r>
            <a:r>
              <a:rPr lang="fr-FR" b="1" dirty="0"/>
              <a:t>Cluster</a:t>
            </a:r>
          </a:p>
          <a:p>
            <a:r>
              <a:rPr lang="fr-FR" dirty="0">
                <a:hlinkClick r:id="" action="ppaction://noaction"/>
              </a:rPr>
              <a:t>https://dev.mysql.com/doc/mysql-shell/8.4/en/monitoring-innodb-cluster.html</a:t>
            </a:r>
          </a:p>
          <a:p>
            <a:endParaRPr lang="fr-FR" dirty="0">
              <a:hlinkClick r:id="" action="ppaction://noaction"/>
            </a:endParaRPr>
          </a:p>
          <a:p>
            <a:r>
              <a:rPr lang="fr-CH" dirty="0"/>
              <a:t>Upgrade </a:t>
            </a:r>
            <a:r>
              <a:rPr lang="fr-CH" dirty="0" err="1"/>
              <a:t>InnoDB</a:t>
            </a:r>
            <a:r>
              <a:rPr lang="fr-CH" dirty="0"/>
              <a:t> Cluster</a:t>
            </a:r>
          </a:p>
          <a:p>
            <a:r>
              <a:rPr lang="fr-FR" dirty="0">
                <a:hlinkClick r:id="rId3"/>
              </a:rPr>
              <a:t>https://dev.mysql.com/doc/mysql-shell/8.4/en/mysql-innodb-cluster-upgrade.html</a:t>
            </a:r>
            <a:endParaRPr lang="fr-FR" dirty="0"/>
          </a:p>
          <a:p>
            <a:endParaRPr lang="fr-FR" dirty="0"/>
          </a:p>
          <a:p>
            <a:endParaRPr lang="fr-FR" dirty="0"/>
          </a:p>
          <a:p>
            <a:endParaRPr lang="fr-FR" dirty="0"/>
          </a:p>
        </p:txBody>
      </p:sp>
      <p:sp>
        <p:nvSpPr>
          <p:cNvPr id="2" name="ZoneTexte 1">
            <a:extLst>
              <a:ext uri="{FF2B5EF4-FFF2-40B4-BE49-F238E27FC236}">
                <a16:creationId xmlns:a16="http://schemas.microsoft.com/office/drawing/2014/main" id="{AF6DEDAE-1E0B-083B-7CB2-E5CB17E8196D}"/>
              </a:ext>
            </a:extLst>
          </p:cNvPr>
          <p:cNvSpPr txBox="1"/>
          <p:nvPr/>
        </p:nvSpPr>
        <p:spPr>
          <a:xfrm>
            <a:off x="6777318" y="1522599"/>
            <a:ext cx="5282005" cy="2308324"/>
          </a:xfrm>
          <a:prstGeom prst="rect">
            <a:avLst/>
          </a:prstGeom>
          <a:noFill/>
        </p:spPr>
        <p:txBody>
          <a:bodyPr wrap="square" rtlCol="0">
            <a:spAutoFit/>
          </a:bodyPr>
          <a:lstStyle/>
          <a:p>
            <a:endParaRPr lang="fr-FR" dirty="0"/>
          </a:p>
          <a:p>
            <a:r>
              <a:rPr lang="fr-FR" dirty="0"/>
              <a:t>MySQL Shell API: Cluster Class Reference</a:t>
            </a:r>
          </a:p>
          <a:p>
            <a:r>
              <a:rPr lang="fr-FR" dirty="0">
                <a:hlinkClick r:id="rId4"/>
              </a:rPr>
              <a:t>https://dev.mysql.com/doc/dev/mysqlsh-api-javascript/8.0/classmysqlsh_1_1dba_1_1_cluster.html#af517c5f41a3d1104124b06bad029f423</a:t>
            </a:r>
            <a:endParaRPr lang="fr-FR" dirty="0"/>
          </a:p>
          <a:p>
            <a:endParaRPr lang="fr-FR" dirty="0"/>
          </a:p>
          <a:p>
            <a:endParaRPr lang="fr-FR" dirty="0"/>
          </a:p>
          <a:p>
            <a:endParaRPr lang="fr-FR" dirty="0"/>
          </a:p>
        </p:txBody>
      </p:sp>
    </p:spTree>
    <p:extLst>
      <p:ext uri="{BB962C8B-B14F-4D97-AF65-F5344CB8AC3E}">
        <p14:creationId xmlns:p14="http://schemas.microsoft.com/office/powerpoint/2010/main" val="16051487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DC3A95-803B-B85B-9E26-365195D676D2}"/>
            </a:ext>
          </a:extLst>
        </p:cNvPr>
        <p:cNvGrpSpPr/>
        <p:nvPr/>
      </p:nvGrpSpPr>
      <p:grpSpPr>
        <a:xfrm>
          <a:off x="0" y="0"/>
          <a:ext cx="0" cy="0"/>
          <a:chOff x="0" y="0"/>
          <a:chExt cx="0" cy="0"/>
        </a:xfrm>
      </p:grpSpPr>
      <p:sp>
        <p:nvSpPr>
          <p:cNvPr id="2" name="Footer Placeholder 1">
            <a:extLst>
              <a:ext uri="{FF2B5EF4-FFF2-40B4-BE49-F238E27FC236}">
                <a16:creationId xmlns:a16="http://schemas.microsoft.com/office/drawing/2014/main" id="{386BA441-AAF5-D7BB-2C74-A2B2F8EFAFCF}"/>
              </a:ext>
            </a:extLst>
          </p:cNvPr>
          <p:cNvSpPr>
            <a:spLocks noGrp="1"/>
          </p:cNvSpPr>
          <p:nvPr>
            <p:ph type="ftr" sz="quarter" idx="11"/>
          </p:nvPr>
        </p:nvSpPr>
        <p:spPr/>
        <p:txBody>
          <a:bodyPr/>
          <a:lstStyle/>
          <a:p>
            <a:r>
              <a:rPr lang="en-US" dirty="0"/>
              <a:t>Copyright © 2025 Oracle</a:t>
            </a:r>
          </a:p>
        </p:txBody>
      </p:sp>
      <p:sp>
        <p:nvSpPr>
          <p:cNvPr id="3" name="Slide Number Placeholder 2">
            <a:extLst>
              <a:ext uri="{FF2B5EF4-FFF2-40B4-BE49-F238E27FC236}">
                <a16:creationId xmlns:a16="http://schemas.microsoft.com/office/drawing/2014/main" id="{CFF0C900-3B2D-7A93-694A-1450F240430C}"/>
              </a:ext>
            </a:extLst>
          </p:cNvPr>
          <p:cNvSpPr>
            <a:spLocks noGrp="1"/>
          </p:cNvSpPr>
          <p:nvPr>
            <p:ph type="sldNum" sz="quarter" idx="12"/>
          </p:nvPr>
        </p:nvSpPr>
        <p:spPr/>
        <p:txBody>
          <a:bodyPr/>
          <a:lstStyle/>
          <a:p>
            <a:fld id="{345D60D9-5372-5F40-9443-0F9AE5BDC3C8}" type="slidenum">
              <a:rPr lang="en-US" smtClean="0"/>
              <a:pPr/>
              <a:t>41</a:t>
            </a:fld>
            <a:endParaRPr lang="en-US" dirty="0"/>
          </a:p>
        </p:txBody>
      </p:sp>
      <p:sp>
        <p:nvSpPr>
          <p:cNvPr id="4" name="Title 3">
            <a:extLst>
              <a:ext uri="{FF2B5EF4-FFF2-40B4-BE49-F238E27FC236}">
                <a16:creationId xmlns:a16="http://schemas.microsoft.com/office/drawing/2014/main" id="{7F22DE2D-0847-7661-C5BB-1ABD87F64D85}"/>
              </a:ext>
            </a:extLst>
          </p:cNvPr>
          <p:cNvSpPr>
            <a:spLocks noGrp="1"/>
          </p:cNvSpPr>
          <p:nvPr>
            <p:ph type="title"/>
          </p:nvPr>
        </p:nvSpPr>
        <p:spPr/>
        <p:txBody>
          <a:bodyPr/>
          <a:lstStyle/>
          <a:p>
            <a:r>
              <a:rPr lang="en-US" dirty="0"/>
              <a:t>MySQL </a:t>
            </a:r>
            <a:r>
              <a:rPr lang="en-US" dirty="0" err="1"/>
              <a:t>InnoDB</a:t>
            </a:r>
            <a:r>
              <a:rPr lang="en-US" dirty="0"/>
              <a:t> Cluster</a:t>
            </a:r>
          </a:p>
        </p:txBody>
      </p:sp>
      <p:sp>
        <p:nvSpPr>
          <p:cNvPr id="5" name="Espace réservé du texte 5">
            <a:extLst>
              <a:ext uri="{FF2B5EF4-FFF2-40B4-BE49-F238E27FC236}">
                <a16:creationId xmlns:a16="http://schemas.microsoft.com/office/drawing/2014/main" id="{04CDB2C3-95F4-E4E9-48EB-4211B3D469C9}"/>
              </a:ext>
            </a:extLst>
          </p:cNvPr>
          <p:cNvSpPr>
            <a:spLocks noGrp="1"/>
          </p:cNvSpPr>
          <p:nvPr>
            <p:ph type="body" sz="quarter" idx="33"/>
          </p:nvPr>
        </p:nvSpPr>
        <p:spPr>
          <a:xfrm>
            <a:off x="776689" y="4135193"/>
            <a:ext cx="10158984" cy="681251"/>
          </a:xfrm>
        </p:spPr>
        <p:txBody>
          <a:bodyPr/>
          <a:lstStyle/>
          <a:p>
            <a:r>
              <a:rPr lang="fr-CH" dirty="0"/>
              <a:t>Installation</a:t>
            </a:r>
            <a:endParaRPr lang="fr-FR" dirty="0"/>
          </a:p>
        </p:txBody>
      </p:sp>
    </p:spTree>
    <p:extLst>
      <p:ext uri="{BB962C8B-B14F-4D97-AF65-F5344CB8AC3E}">
        <p14:creationId xmlns:p14="http://schemas.microsoft.com/office/powerpoint/2010/main" val="2290053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26B809-DA15-6C76-E45F-1455F53B741F}"/>
            </a:ext>
          </a:extLst>
        </p:cNvPr>
        <p:cNvGrpSpPr/>
        <p:nvPr/>
      </p:nvGrpSpPr>
      <p:grpSpPr>
        <a:xfrm>
          <a:off x="0" y="0"/>
          <a:ext cx="0" cy="0"/>
          <a:chOff x="0" y="0"/>
          <a:chExt cx="0" cy="0"/>
        </a:xfrm>
      </p:grpSpPr>
      <p:sp>
        <p:nvSpPr>
          <p:cNvPr id="3" name="Espace réservé du pied de page 2">
            <a:extLst>
              <a:ext uri="{FF2B5EF4-FFF2-40B4-BE49-F238E27FC236}">
                <a16:creationId xmlns:a16="http://schemas.microsoft.com/office/drawing/2014/main" id="{8AC8E090-4EA2-E141-3C6E-7FC33FECE0CD}"/>
              </a:ext>
            </a:extLst>
          </p:cNvPr>
          <p:cNvSpPr>
            <a:spLocks noGrp="1"/>
          </p:cNvSpPr>
          <p:nvPr>
            <p:ph type="ftr" sz="quarter" idx="11"/>
          </p:nvPr>
        </p:nvSpPr>
        <p:spPr/>
        <p:txBody>
          <a:bodyPr/>
          <a:lstStyle/>
          <a:p>
            <a:r>
              <a:rPr lang="en-US" dirty="0"/>
              <a:t>Copyright © 2024, Oracle</a:t>
            </a:r>
          </a:p>
        </p:txBody>
      </p:sp>
      <p:sp>
        <p:nvSpPr>
          <p:cNvPr id="4" name="Espace réservé du numéro de diapositive 3">
            <a:extLst>
              <a:ext uri="{FF2B5EF4-FFF2-40B4-BE49-F238E27FC236}">
                <a16:creationId xmlns:a16="http://schemas.microsoft.com/office/drawing/2014/main" id="{556F3FCE-E4A6-CF2F-D505-7B1196903A93}"/>
              </a:ext>
            </a:extLst>
          </p:cNvPr>
          <p:cNvSpPr>
            <a:spLocks noGrp="1"/>
          </p:cNvSpPr>
          <p:nvPr>
            <p:ph type="sldNum" sz="quarter" idx="12"/>
          </p:nvPr>
        </p:nvSpPr>
        <p:spPr/>
        <p:txBody>
          <a:bodyPr/>
          <a:lstStyle/>
          <a:p>
            <a:fld id="{345D60D9-5372-5F40-9443-0F9AE5BDC3C8}" type="slidenum">
              <a:rPr lang="en-US" smtClean="0"/>
              <a:pPr/>
              <a:t>42</a:t>
            </a:fld>
            <a:endParaRPr lang="en-US" dirty="0"/>
          </a:p>
        </p:txBody>
      </p:sp>
      <p:sp>
        <p:nvSpPr>
          <p:cNvPr id="7" name="Title 1">
            <a:extLst>
              <a:ext uri="{FF2B5EF4-FFF2-40B4-BE49-F238E27FC236}">
                <a16:creationId xmlns:a16="http://schemas.microsoft.com/office/drawing/2014/main" id="{7148F32A-554A-1DC4-B377-7D054AAE3BD8}"/>
              </a:ext>
            </a:extLst>
          </p:cNvPr>
          <p:cNvSpPr txBox="1">
            <a:spLocks/>
          </p:cNvSpPr>
          <p:nvPr/>
        </p:nvSpPr>
        <p:spPr>
          <a:xfrm>
            <a:off x="425156" y="218220"/>
            <a:ext cx="10671048" cy="822960"/>
          </a:xfrm>
          <a:prstGeom prst="rect">
            <a:avLst/>
          </a:prstGeom>
        </p:spPr>
        <p:txBody>
          <a:bodyPr/>
          <a:lstStyle>
            <a:lvl1pPr algn="l" defTabSz="914400" rtl="0" eaLnBrk="1" latinLnBrk="0" hangingPunct="1">
              <a:lnSpc>
                <a:spcPct val="95000"/>
              </a:lnSpc>
              <a:spcBef>
                <a:spcPct val="0"/>
              </a:spcBef>
              <a:buNone/>
              <a:defRPr lang="en-US" sz="2400" b="1" i="0" kern="1200" baseline="0" dirty="0">
                <a:solidFill>
                  <a:schemeClr val="tx1"/>
                </a:solidFill>
                <a:latin typeface="+mn-lt"/>
                <a:ea typeface="+mn-ea"/>
                <a:cs typeface="+mj-cs"/>
              </a:defRPr>
            </a:lvl1pPr>
          </a:lstStyle>
          <a:p>
            <a:r>
              <a:rPr lang="en-US" dirty="0" err="1"/>
              <a:t>InnoDB</a:t>
            </a:r>
            <a:r>
              <a:rPr lang="en-US" dirty="0"/>
              <a:t> Cluster</a:t>
            </a:r>
            <a:endParaRPr lang="fr-CH" dirty="0"/>
          </a:p>
        </p:txBody>
      </p:sp>
      <p:sp>
        <p:nvSpPr>
          <p:cNvPr id="8" name="Text Placeholder 2">
            <a:extLst>
              <a:ext uri="{FF2B5EF4-FFF2-40B4-BE49-F238E27FC236}">
                <a16:creationId xmlns:a16="http://schemas.microsoft.com/office/drawing/2014/main" id="{595132DD-9260-3687-307E-437BC5C5B150}"/>
              </a:ext>
            </a:extLst>
          </p:cNvPr>
          <p:cNvSpPr txBox="1">
            <a:spLocks/>
          </p:cNvSpPr>
          <p:nvPr/>
        </p:nvSpPr>
        <p:spPr>
          <a:xfrm>
            <a:off x="556260" y="749508"/>
            <a:ext cx="10671048" cy="330540"/>
          </a:xfrm>
          <a:prstGeom prst="rect">
            <a:avLst/>
          </a:prstGeom>
        </p:spPr>
        <p:txBody>
          <a:bodyPr vert="horz" lIns="0" tIns="0" rIns="0" bIns="0" rtlCol="0" anchor="ctr"/>
          <a:lstStyle>
            <a:defPPr>
              <a:defRPr lang="en-US"/>
            </a:defPPr>
            <a:lvl1pPr marL="0" algn="l" defTabSz="914400" rtl="0" eaLnBrk="1" latinLnBrk="0" hangingPunct="1">
              <a:defRPr sz="900" kern="1200">
                <a:solidFill>
                  <a:srgbClr val="8B858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t>Installation</a:t>
            </a:r>
          </a:p>
        </p:txBody>
      </p:sp>
      <p:sp>
        <p:nvSpPr>
          <p:cNvPr id="46" name="Content Placeholder 2">
            <a:extLst>
              <a:ext uri="{FF2B5EF4-FFF2-40B4-BE49-F238E27FC236}">
                <a16:creationId xmlns:a16="http://schemas.microsoft.com/office/drawing/2014/main" id="{F43F3656-D368-A87F-B1A5-E3EB78894561}"/>
              </a:ext>
            </a:extLst>
          </p:cNvPr>
          <p:cNvSpPr txBox="1">
            <a:spLocks/>
          </p:cNvSpPr>
          <p:nvPr/>
        </p:nvSpPr>
        <p:spPr>
          <a:xfrm>
            <a:off x="569357" y="2449293"/>
            <a:ext cx="5216500" cy="3243935"/>
          </a:xfrm>
          <a:prstGeom prst="rect">
            <a:avLst/>
          </a:prstGeom>
        </p:spPr>
        <p:txBody>
          <a:bodyPr>
            <a:noAutofit/>
          </a:bodyPr>
          <a:lst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a:lstStyle>
          <a:p>
            <a:pPr fontAlgn="base">
              <a:spcAft>
                <a:spcPct val="0"/>
              </a:spcAft>
              <a:buClr>
                <a:srgbClr val="5F5F5F">
                  <a:lumMod val="60000"/>
                  <a:lumOff val="40000"/>
                </a:srgbClr>
              </a:buClr>
            </a:pPr>
            <a:endParaRPr lang="en-US" sz="1600" dirty="0">
              <a:solidFill>
                <a:schemeClr val="bg2">
                  <a:lumMod val="25000"/>
                </a:schemeClr>
              </a:solidFill>
              <a:cs typeface="Oracle Sans Light" panose="020B0403020204020204" pitchFamily="34" charset="0"/>
            </a:endParaRPr>
          </a:p>
        </p:txBody>
      </p:sp>
      <p:sp>
        <p:nvSpPr>
          <p:cNvPr id="47" name="ZoneTexte 46">
            <a:extLst>
              <a:ext uri="{FF2B5EF4-FFF2-40B4-BE49-F238E27FC236}">
                <a16:creationId xmlns:a16="http://schemas.microsoft.com/office/drawing/2014/main" id="{9EDE512F-69ED-866B-2BEF-34BD2593C10B}"/>
              </a:ext>
            </a:extLst>
          </p:cNvPr>
          <p:cNvSpPr txBox="1"/>
          <p:nvPr/>
        </p:nvSpPr>
        <p:spPr>
          <a:xfrm>
            <a:off x="440490" y="1349594"/>
            <a:ext cx="8593371" cy="369332"/>
          </a:xfrm>
          <a:prstGeom prst="rect">
            <a:avLst/>
          </a:prstGeom>
          <a:noFill/>
        </p:spPr>
        <p:txBody>
          <a:bodyPr wrap="square" rtlCol="0">
            <a:spAutoFit/>
          </a:bodyPr>
          <a:lstStyle/>
          <a:p>
            <a:r>
              <a:rPr lang="fr-FR" b="1" dirty="0"/>
              <a:t>✅ </a:t>
            </a:r>
            <a:r>
              <a:rPr lang="fr-FR" dirty="0"/>
              <a:t>Configure and </a:t>
            </a:r>
            <a:r>
              <a:rPr lang="fr-FR" dirty="0" err="1"/>
              <a:t>create</a:t>
            </a:r>
            <a:r>
              <a:rPr lang="fr-FR" dirty="0"/>
              <a:t> a cluster </a:t>
            </a:r>
            <a:r>
              <a:rPr lang="fr-FR" dirty="0" err="1"/>
              <a:t>using</a:t>
            </a:r>
            <a:r>
              <a:rPr lang="fr-FR" dirty="0"/>
              <a:t> MySQL Shell and 3 MySQL instances</a:t>
            </a:r>
          </a:p>
        </p:txBody>
      </p:sp>
      <p:grpSp>
        <p:nvGrpSpPr>
          <p:cNvPr id="67" name="Groupe 66">
            <a:extLst>
              <a:ext uri="{FF2B5EF4-FFF2-40B4-BE49-F238E27FC236}">
                <a16:creationId xmlns:a16="http://schemas.microsoft.com/office/drawing/2014/main" id="{D9C59A3D-2437-989C-FC73-933C585B4075}"/>
              </a:ext>
            </a:extLst>
          </p:cNvPr>
          <p:cNvGrpSpPr/>
          <p:nvPr/>
        </p:nvGrpSpPr>
        <p:grpSpPr>
          <a:xfrm>
            <a:off x="1929450" y="3429000"/>
            <a:ext cx="4740106" cy="2748062"/>
            <a:chOff x="1269050" y="2544520"/>
            <a:chExt cx="4740106" cy="2748062"/>
          </a:xfrm>
        </p:grpSpPr>
        <p:grpSp>
          <p:nvGrpSpPr>
            <p:cNvPr id="45" name="Groupe 44">
              <a:extLst>
                <a:ext uri="{FF2B5EF4-FFF2-40B4-BE49-F238E27FC236}">
                  <a16:creationId xmlns:a16="http://schemas.microsoft.com/office/drawing/2014/main" id="{95D87429-CA30-021E-732C-4650136B5325}"/>
                </a:ext>
              </a:extLst>
            </p:cNvPr>
            <p:cNvGrpSpPr/>
            <p:nvPr/>
          </p:nvGrpSpPr>
          <p:grpSpPr>
            <a:xfrm>
              <a:off x="1269050" y="2563662"/>
              <a:ext cx="1445630" cy="2195521"/>
              <a:chOff x="1269050" y="2563662"/>
              <a:chExt cx="1445630" cy="2195521"/>
            </a:xfrm>
          </p:grpSpPr>
          <p:sp>
            <p:nvSpPr>
              <p:cNvPr id="5" name="Cylinder 4">
                <a:extLst>
                  <a:ext uri="{FF2B5EF4-FFF2-40B4-BE49-F238E27FC236}">
                    <a16:creationId xmlns:a16="http://schemas.microsoft.com/office/drawing/2014/main" id="{DBC22C94-B746-F4E2-9433-8AA3BB4A6EC6}"/>
                  </a:ext>
                </a:extLst>
              </p:cNvPr>
              <p:cNvSpPr/>
              <p:nvPr/>
            </p:nvSpPr>
            <p:spPr>
              <a:xfrm>
                <a:off x="1470658" y="3651852"/>
                <a:ext cx="1042414" cy="1107331"/>
              </a:xfrm>
              <a:prstGeom prst="can">
                <a:avLst/>
              </a:prstGeom>
              <a:solidFill>
                <a:schemeClr val="tx1">
                  <a:lumMod val="25000"/>
                </a:schemeClr>
              </a:solidFill>
              <a:ln>
                <a:prstDash val="dash"/>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800" dirty="0">
                  <a:solidFill>
                    <a:schemeClr val="tx1"/>
                  </a:solidFill>
                </a:endParaRPr>
              </a:p>
            </p:txBody>
          </p:sp>
          <p:pic>
            <p:nvPicPr>
              <p:cNvPr id="6" name="Image 5">
                <a:extLst>
                  <a:ext uri="{FF2B5EF4-FFF2-40B4-BE49-F238E27FC236}">
                    <a16:creationId xmlns:a16="http://schemas.microsoft.com/office/drawing/2014/main" id="{95789832-25B1-E7DA-A747-576C4C4FC0E8}"/>
                  </a:ext>
                </a:extLst>
              </p:cNvPr>
              <p:cNvPicPr>
                <a:picLocks noChangeAspect="1"/>
              </p:cNvPicPr>
              <p:nvPr/>
            </p:nvPicPr>
            <p:blipFill>
              <a:blip r:embed="rId2"/>
              <a:stretch>
                <a:fillRect/>
              </a:stretch>
            </p:blipFill>
            <p:spPr>
              <a:xfrm>
                <a:off x="1269050" y="2563662"/>
                <a:ext cx="1445630" cy="1445630"/>
              </a:xfrm>
              <a:prstGeom prst="rect">
                <a:avLst/>
              </a:prstGeom>
            </p:spPr>
          </p:pic>
          <p:pic>
            <p:nvPicPr>
              <p:cNvPr id="9" name="Imagen 11" descr="Logotipo&#10;&#10;Descripción generada automáticamente">
                <a:extLst>
                  <a:ext uri="{FF2B5EF4-FFF2-40B4-BE49-F238E27FC236}">
                    <a16:creationId xmlns:a16="http://schemas.microsoft.com/office/drawing/2014/main" id="{FF60403F-58B1-F6EC-499D-271E583B26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0658" y="3966771"/>
                <a:ext cx="1042414" cy="771752"/>
              </a:xfrm>
              <a:prstGeom prst="rect">
                <a:avLst/>
              </a:prstGeom>
            </p:spPr>
          </p:pic>
        </p:grpSp>
        <p:grpSp>
          <p:nvGrpSpPr>
            <p:cNvPr id="49" name="Groupe 48">
              <a:extLst>
                <a:ext uri="{FF2B5EF4-FFF2-40B4-BE49-F238E27FC236}">
                  <a16:creationId xmlns:a16="http://schemas.microsoft.com/office/drawing/2014/main" id="{BB5656FE-768B-7BF0-1D0B-459ADE7EFCDB}"/>
                </a:ext>
              </a:extLst>
            </p:cNvPr>
            <p:cNvGrpSpPr/>
            <p:nvPr/>
          </p:nvGrpSpPr>
          <p:grpSpPr>
            <a:xfrm>
              <a:off x="2916288" y="2554091"/>
              <a:ext cx="1445630" cy="2195521"/>
              <a:chOff x="1269050" y="2563662"/>
              <a:chExt cx="1445630" cy="2195521"/>
            </a:xfrm>
          </p:grpSpPr>
          <p:sp>
            <p:nvSpPr>
              <p:cNvPr id="50" name="Cylinder 4">
                <a:extLst>
                  <a:ext uri="{FF2B5EF4-FFF2-40B4-BE49-F238E27FC236}">
                    <a16:creationId xmlns:a16="http://schemas.microsoft.com/office/drawing/2014/main" id="{37B26A5C-32DA-6453-D976-06461AB99655}"/>
                  </a:ext>
                </a:extLst>
              </p:cNvPr>
              <p:cNvSpPr/>
              <p:nvPr/>
            </p:nvSpPr>
            <p:spPr>
              <a:xfrm>
                <a:off x="1470658" y="3651852"/>
                <a:ext cx="1042414" cy="1107331"/>
              </a:xfrm>
              <a:prstGeom prst="can">
                <a:avLst/>
              </a:prstGeom>
              <a:solidFill>
                <a:schemeClr val="tx1">
                  <a:lumMod val="25000"/>
                </a:schemeClr>
              </a:solidFill>
              <a:ln>
                <a:prstDash val="dash"/>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800" dirty="0">
                  <a:solidFill>
                    <a:schemeClr val="tx1"/>
                  </a:solidFill>
                </a:endParaRPr>
              </a:p>
            </p:txBody>
          </p:sp>
          <p:pic>
            <p:nvPicPr>
              <p:cNvPr id="51" name="Image 50">
                <a:extLst>
                  <a:ext uri="{FF2B5EF4-FFF2-40B4-BE49-F238E27FC236}">
                    <a16:creationId xmlns:a16="http://schemas.microsoft.com/office/drawing/2014/main" id="{4FF3A083-3374-4ABA-6051-99FB4C723C88}"/>
                  </a:ext>
                </a:extLst>
              </p:cNvPr>
              <p:cNvPicPr>
                <a:picLocks noChangeAspect="1"/>
              </p:cNvPicPr>
              <p:nvPr/>
            </p:nvPicPr>
            <p:blipFill>
              <a:blip r:embed="rId2"/>
              <a:stretch>
                <a:fillRect/>
              </a:stretch>
            </p:blipFill>
            <p:spPr>
              <a:xfrm>
                <a:off x="1269050" y="2563662"/>
                <a:ext cx="1445630" cy="1445630"/>
              </a:xfrm>
              <a:prstGeom prst="rect">
                <a:avLst/>
              </a:prstGeom>
            </p:spPr>
          </p:pic>
          <p:pic>
            <p:nvPicPr>
              <p:cNvPr id="52" name="Imagen 11" descr="Logotipo&#10;&#10;Descripción generada automáticamente">
                <a:extLst>
                  <a:ext uri="{FF2B5EF4-FFF2-40B4-BE49-F238E27FC236}">
                    <a16:creationId xmlns:a16="http://schemas.microsoft.com/office/drawing/2014/main" id="{70E06328-DB9B-9EE4-641C-4FC3EE4A76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0658" y="3966771"/>
                <a:ext cx="1042414" cy="771752"/>
              </a:xfrm>
              <a:prstGeom prst="rect">
                <a:avLst/>
              </a:prstGeom>
            </p:spPr>
          </p:pic>
        </p:grpSp>
        <p:grpSp>
          <p:nvGrpSpPr>
            <p:cNvPr id="53" name="Groupe 52">
              <a:extLst>
                <a:ext uri="{FF2B5EF4-FFF2-40B4-BE49-F238E27FC236}">
                  <a16:creationId xmlns:a16="http://schemas.microsoft.com/office/drawing/2014/main" id="{B86BF1D3-AB2F-EA79-9813-ABF02224639E}"/>
                </a:ext>
              </a:extLst>
            </p:cNvPr>
            <p:cNvGrpSpPr/>
            <p:nvPr/>
          </p:nvGrpSpPr>
          <p:grpSpPr>
            <a:xfrm>
              <a:off x="4563526" y="2544520"/>
              <a:ext cx="1445630" cy="2195521"/>
              <a:chOff x="1269050" y="2563662"/>
              <a:chExt cx="1445630" cy="2195521"/>
            </a:xfrm>
          </p:grpSpPr>
          <p:sp>
            <p:nvSpPr>
              <p:cNvPr id="54" name="Cylinder 4">
                <a:extLst>
                  <a:ext uri="{FF2B5EF4-FFF2-40B4-BE49-F238E27FC236}">
                    <a16:creationId xmlns:a16="http://schemas.microsoft.com/office/drawing/2014/main" id="{20158248-D93E-0E19-0D82-CF7F6FBA3D3D}"/>
                  </a:ext>
                </a:extLst>
              </p:cNvPr>
              <p:cNvSpPr/>
              <p:nvPr/>
            </p:nvSpPr>
            <p:spPr>
              <a:xfrm>
                <a:off x="1470658" y="3651852"/>
                <a:ext cx="1042414" cy="1107331"/>
              </a:xfrm>
              <a:prstGeom prst="can">
                <a:avLst/>
              </a:prstGeom>
              <a:solidFill>
                <a:schemeClr val="tx1">
                  <a:lumMod val="25000"/>
                </a:schemeClr>
              </a:solidFill>
              <a:ln>
                <a:prstDash val="dash"/>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800" dirty="0">
                  <a:solidFill>
                    <a:schemeClr val="tx1"/>
                  </a:solidFill>
                </a:endParaRPr>
              </a:p>
            </p:txBody>
          </p:sp>
          <p:pic>
            <p:nvPicPr>
              <p:cNvPr id="55" name="Image 54">
                <a:extLst>
                  <a:ext uri="{FF2B5EF4-FFF2-40B4-BE49-F238E27FC236}">
                    <a16:creationId xmlns:a16="http://schemas.microsoft.com/office/drawing/2014/main" id="{570951B8-1197-EB81-3470-D338856CAB06}"/>
                  </a:ext>
                </a:extLst>
              </p:cNvPr>
              <p:cNvPicPr>
                <a:picLocks noChangeAspect="1"/>
              </p:cNvPicPr>
              <p:nvPr/>
            </p:nvPicPr>
            <p:blipFill>
              <a:blip r:embed="rId2"/>
              <a:stretch>
                <a:fillRect/>
              </a:stretch>
            </p:blipFill>
            <p:spPr>
              <a:xfrm>
                <a:off x="1269050" y="2563662"/>
                <a:ext cx="1445630" cy="1445630"/>
              </a:xfrm>
              <a:prstGeom prst="rect">
                <a:avLst/>
              </a:prstGeom>
            </p:spPr>
          </p:pic>
          <p:pic>
            <p:nvPicPr>
              <p:cNvPr id="56" name="Imagen 11" descr="Logotipo&#10;&#10;Descripción generada automáticamente">
                <a:extLst>
                  <a:ext uri="{FF2B5EF4-FFF2-40B4-BE49-F238E27FC236}">
                    <a16:creationId xmlns:a16="http://schemas.microsoft.com/office/drawing/2014/main" id="{8412CCF3-2BD9-7545-6B75-FF2EB8FC07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0658" y="3966771"/>
                <a:ext cx="1042414" cy="771752"/>
              </a:xfrm>
              <a:prstGeom prst="rect">
                <a:avLst/>
              </a:prstGeom>
            </p:spPr>
          </p:pic>
        </p:grpSp>
        <p:cxnSp>
          <p:nvCxnSpPr>
            <p:cNvPr id="58" name="Connecteur droit 57">
              <a:extLst>
                <a:ext uri="{FF2B5EF4-FFF2-40B4-BE49-F238E27FC236}">
                  <a16:creationId xmlns:a16="http://schemas.microsoft.com/office/drawing/2014/main" id="{CF83BBF5-CA89-12F2-634B-17080C331BC2}"/>
                </a:ext>
              </a:extLst>
            </p:cNvPr>
            <p:cNvCxnSpPr>
              <a:cxnSpLocks/>
            </p:cNvCxnSpPr>
            <p:nvPr/>
          </p:nvCxnSpPr>
          <p:spPr>
            <a:xfrm>
              <a:off x="1991865" y="5281541"/>
              <a:ext cx="3294476" cy="11041"/>
            </a:xfrm>
            <a:prstGeom prst="line">
              <a:avLst/>
            </a:prstGeom>
            <a:ln w="444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1" name="Connecteur droit 60">
              <a:extLst>
                <a:ext uri="{FF2B5EF4-FFF2-40B4-BE49-F238E27FC236}">
                  <a16:creationId xmlns:a16="http://schemas.microsoft.com/office/drawing/2014/main" id="{7B413689-933C-5562-8B2D-FB5E32036243}"/>
                </a:ext>
              </a:extLst>
            </p:cNvPr>
            <p:cNvCxnSpPr>
              <a:stCxn id="5" idx="3"/>
            </p:cNvCxnSpPr>
            <p:nvPr/>
          </p:nvCxnSpPr>
          <p:spPr>
            <a:xfrm>
              <a:off x="1991865" y="4759183"/>
              <a:ext cx="0" cy="511317"/>
            </a:xfrm>
            <a:prstGeom prst="line">
              <a:avLst/>
            </a:prstGeom>
            <a:ln w="412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2" name="Connecteur droit 61">
              <a:extLst>
                <a:ext uri="{FF2B5EF4-FFF2-40B4-BE49-F238E27FC236}">
                  <a16:creationId xmlns:a16="http://schemas.microsoft.com/office/drawing/2014/main" id="{63A353D2-A7A6-0ACC-341D-2C022D775B54}"/>
                </a:ext>
              </a:extLst>
            </p:cNvPr>
            <p:cNvCxnSpPr/>
            <p:nvPr/>
          </p:nvCxnSpPr>
          <p:spPr>
            <a:xfrm>
              <a:off x="3639103" y="4770224"/>
              <a:ext cx="0" cy="511317"/>
            </a:xfrm>
            <a:prstGeom prst="line">
              <a:avLst/>
            </a:prstGeom>
            <a:ln w="412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3" name="Connecteur droit 62">
              <a:extLst>
                <a:ext uri="{FF2B5EF4-FFF2-40B4-BE49-F238E27FC236}">
                  <a16:creationId xmlns:a16="http://schemas.microsoft.com/office/drawing/2014/main" id="{6EBB0E81-39BC-6F99-ECC9-70A0D8E12557}"/>
                </a:ext>
              </a:extLst>
            </p:cNvPr>
            <p:cNvCxnSpPr/>
            <p:nvPr/>
          </p:nvCxnSpPr>
          <p:spPr>
            <a:xfrm>
              <a:off x="5286341" y="4781265"/>
              <a:ext cx="0" cy="511317"/>
            </a:xfrm>
            <a:prstGeom prst="line">
              <a:avLst/>
            </a:prstGeom>
            <a:ln w="41275">
              <a:solidFill>
                <a:srgbClr val="00B0F0"/>
              </a:solidFill>
            </a:ln>
          </p:spPr>
          <p:style>
            <a:lnRef idx="1">
              <a:schemeClr val="accent1"/>
            </a:lnRef>
            <a:fillRef idx="0">
              <a:schemeClr val="accent1"/>
            </a:fillRef>
            <a:effectRef idx="0">
              <a:schemeClr val="accent1"/>
            </a:effectRef>
            <a:fontRef idx="minor">
              <a:schemeClr val="tx1"/>
            </a:fontRef>
          </p:style>
        </p:cxnSp>
      </p:grpSp>
      <p:pic>
        <p:nvPicPr>
          <p:cNvPr id="64" name="Picture 7">
            <a:extLst>
              <a:ext uri="{FF2B5EF4-FFF2-40B4-BE49-F238E27FC236}">
                <a16:creationId xmlns:a16="http://schemas.microsoft.com/office/drawing/2014/main" id="{E6EF4720-77DD-8841-5FAA-FD43B879BC0E}"/>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390681" y="2106796"/>
            <a:ext cx="4628720" cy="1859975"/>
          </a:xfrm>
          <a:prstGeom prst="rect">
            <a:avLst/>
          </a:prstGeom>
          <a:ln>
            <a:noFill/>
          </a:ln>
          <a:effectLst>
            <a:reflection blurRad="12700" stA="30000" endPos="30000" dist="5000" dir="5400000" sy="-100000" algn="bl" rotWithShape="0"/>
          </a:effectLst>
          <a:scene3d>
            <a:camera prst="perspectiveContrastingLeftFacing">
              <a:rot lat="600000" lon="2400000" rev="0"/>
            </a:camera>
            <a:lightRig rig="threePt" dir="t">
              <a:rot lat="0" lon="0" rev="2700000"/>
            </a:lightRig>
          </a:scene3d>
          <a:sp3d>
            <a:bevelT w="63500" h="50800"/>
          </a:sp3d>
        </p:spPr>
      </p:pic>
      <p:cxnSp>
        <p:nvCxnSpPr>
          <p:cNvPr id="69" name="Connecteur droit avec flèche 68">
            <a:extLst>
              <a:ext uri="{FF2B5EF4-FFF2-40B4-BE49-F238E27FC236}">
                <a16:creationId xmlns:a16="http://schemas.microsoft.com/office/drawing/2014/main" id="{70DC1D83-919F-AD57-0D06-49834D3BA70B}"/>
              </a:ext>
            </a:extLst>
          </p:cNvPr>
          <p:cNvCxnSpPr/>
          <p:nvPr/>
        </p:nvCxnSpPr>
        <p:spPr>
          <a:xfrm flipV="1">
            <a:off x="2908300" y="2137059"/>
            <a:ext cx="4164472" cy="1603557"/>
          </a:xfrm>
          <a:prstGeom prst="straightConnector1">
            <a:avLst/>
          </a:prstGeom>
          <a:ln w="25400">
            <a:solidFill>
              <a:srgbClr val="0070C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70" name="Connecteur droit avec flèche 69">
            <a:extLst>
              <a:ext uri="{FF2B5EF4-FFF2-40B4-BE49-F238E27FC236}">
                <a16:creationId xmlns:a16="http://schemas.microsoft.com/office/drawing/2014/main" id="{7B7545E1-61E3-DDEB-CF75-FE4C25D65C16}"/>
              </a:ext>
            </a:extLst>
          </p:cNvPr>
          <p:cNvCxnSpPr>
            <a:cxnSpLocks/>
          </p:cNvCxnSpPr>
          <p:nvPr/>
        </p:nvCxnSpPr>
        <p:spPr>
          <a:xfrm flipV="1">
            <a:off x="4527305" y="3303453"/>
            <a:ext cx="2618645" cy="399203"/>
          </a:xfrm>
          <a:prstGeom prst="straightConnector1">
            <a:avLst/>
          </a:prstGeom>
          <a:ln w="25400">
            <a:solidFill>
              <a:srgbClr val="0070C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71" name="Connecteur droit avec flèche 70">
            <a:extLst>
              <a:ext uri="{FF2B5EF4-FFF2-40B4-BE49-F238E27FC236}">
                <a16:creationId xmlns:a16="http://schemas.microsoft.com/office/drawing/2014/main" id="{E54B79FF-7DDF-6F6E-E84F-CABDB3E30FFD}"/>
              </a:ext>
            </a:extLst>
          </p:cNvPr>
          <p:cNvCxnSpPr>
            <a:cxnSpLocks/>
          </p:cNvCxnSpPr>
          <p:nvPr/>
        </p:nvCxnSpPr>
        <p:spPr>
          <a:xfrm flipV="1">
            <a:off x="6237304" y="3906873"/>
            <a:ext cx="1503856" cy="381556"/>
          </a:xfrm>
          <a:prstGeom prst="straightConnector1">
            <a:avLst/>
          </a:prstGeom>
          <a:ln w="25400">
            <a:solidFill>
              <a:srgbClr val="0070C0"/>
            </a:solidFill>
            <a:headEnd type="triangle"/>
            <a:tailEnd type="none"/>
          </a:ln>
        </p:spPr>
        <p:style>
          <a:lnRef idx="1">
            <a:schemeClr val="accent1"/>
          </a:lnRef>
          <a:fillRef idx="0">
            <a:schemeClr val="accent1"/>
          </a:fillRef>
          <a:effectRef idx="0">
            <a:schemeClr val="accent1"/>
          </a:effectRef>
          <a:fontRef idx="minor">
            <a:schemeClr val="tx1"/>
          </a:fontRef>
        </p:style>
      </p:cxnSp>
      <p:pic>
        <p:nvPicPr>
          <p:cNvPr id="74" name="Espace réservé du contenu 14">
            <a:extLst>
              <a:ext uri="{FF2B5EF4-FFF2-40B4-BE49-F238E27FC236}">
                <a16:creationId xmlns:a16="http://schemas.microsoft.com/office/drawing/2014/main" id="{4D6AF8F8-E045-3AC8-FE5B-3F2C50C4C88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824536" y="2310773"/>
            <a:ext cx="1137369" cy="1137369"/>
          </a:xfrm>
          <a:prstGeom prst="rect">
            <a:avLst/>
          </a:prstGeom>
        </p:spPr>
      </p:pic>
    </p:spTree>
    <p:extLst>
      <p:ext uri="{BB962C8B-B14F-4D97-AF65-F5344CB8AC3E}">
        <p14:creationId xmlns:p14="http://schemas.microsoft.com/office/powerpoint/2010/main" val="34874920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B95D5A-3665-3840-17D6-E471C4EFA55B}"/>
            </a:ext>
          </a:extLst>
        </p:cNvPr>
        <p:cNvGrpSpPr/>
        <p:nvPr/>
      </p:nvGrpSpPr>
      <p:grpSpPr>
        <a:xfrm>
          <a:off x="0" y="0"/>
          <a:ext cx="0" cy="0"/>
          <a:chOff x="0" y="0"/>
          <a:chExt cx="0" cy="0"/>
        </a:xfrm>
      </p:grpSpPr>
      <p:sp>
        <p:nvSpPr>
          <p:cNvPr id="3" name="Espace réservé du pied de page 2">
            <a:extLst>
              <a:ext uri="{FF2B5EF4-FFF2-40B4-BE49-F238E27FC236}">
                <a16:creationId xmlns:a16="http://schemas.microsoft.com/office/drawing/2014/main" id="{692CE3E9-88A7-AF4F-AEB4-61B1ED5F3A73}"/>
              </a:ext>
            </a:extLst>
          </p:cNvPr>
          <p:cNvSpPr>
            <a:spLocks noGrp="1"/>
          </p:cNvSpPr>
          <p:nvPr>
            <p:ph type="ftr" sz="quarter" idx="11"/>
          </p:nvPr>
        </p:nvSpPr>
        <p:spPr/>
        <p:txBody>
          <a:bodyPr/>
          <a:lstStyle/>
          <a:p>
            <a:r>
              <a:rPr lang="en-US" dirty="0"/>
              <a:t>Copyright © 2024, Oracle</a:t>
            </a:r>
          </a:p>
        </p:txBody>
      </p:sp>
      <p:sp>
        <p:nvSpPr>
          <p:cNvPr id="4" name="Espace réservé du numéro de diapositive 3">
            <a:extLst>
              <a:ext uri="{FF2B5EF4-FFF2-40B4-BE49-F238E27FC236}">
                <a16:creationId xmlns:a16="http://schemas.microsoft.com/office/drawing/2014/main" id="{1870F52C-66B3-41D7-7A43-C685D0EFFBF9}"/>
              </a:ext>
            </a:extLst>
          </p:cNvPr>
          <p:cNvSpPr>
            <a:spLocks noGrp="1"/>
          </p:cNvSpPr>
          <p:nvPr>
            <p:ph type="sldNum" sz="quarter" idx="12"/>
          </p:nvPr>
        </p:nvSpPr>
        <p:spPr/>
        <p:txBody>
          <a:bodyPr/>
          <a:lstStyle/>
          <a:p>
            <a:fld id="{345D60D9-5372-5F40-9443-0F9AE5BDC3C8}" type="slidenum">
              <a:rPr lang="en-US" smtClean="0"/>
              <a:pPr/>
              <a:t>43</a:t>
            </a:fld>
            <a:endParaRPr lang="en-US" dirty="0"/>
          </a:p>
        </p:txBody>
      </p:sp>
      <p:sp>
        <p:nvSpPr>
          <p:cNvPr id="7" name="Title 1">
            <a:extLst>
              <a:ext uri="{FF2B5EF4-FFF2-40B4-BE49-F238E27FC236}">
                <a16:creationId xmlns:a16="http://schemas.microsoft.com/office/drawing/2014/main" id="{749EFDB7-5C3C-6974-0B94-D277D30E629F}"/>
              </a:ext>
            </a:extLst>
          </p:cNvPr>
          <p:cNvSpPr txBox="1">
            <a:spLocks/>
          </p:cNvSpPr>
          <p:nvPr/>
        </p:nvSpPr>
        <p:spPr>
          <a:xfrm>
            <a:off x="425156" y="218220"/>
            <a:ext cx="10671048" cy="822960"/>
          </a:xfrm>
          <a:prstGeom prst="rect">
            <a:avLst/>
          </a:prstGeom>
        </p:spPr>
        <p:txBody>
          <a:bodyPr/>
          <a:lstStyle>
            <a:lvl1pPr algn="l" defTabSz="914400" rtl="0" eaLnBrk="1" latinLnBrk="0" hangingPunct="1">
              <a:lnSpc>
                <a:spcPct val="95000"/>
              </a:lnSpc>
              <a:spcBef>
                <a:spcPct val="0"/>
              </a:spcBef>
              <a:buNone/>
              <a:defRPr lang="en-US" sz="2400" b="1" i="0" kern="1200" baseline="0" dirty="0">
                <a:solidFill>
                  <a:schemeClr val="tx1"/>
                </a:solidFill>
                <a:latin typeface="+mn-lt"/>
                <a:ea typeface="+mn-ea"/>
                <a:cs typeface="+mj-cs"/>
              </a:defRPr>
            </a:lvl1pPr>
          </a:lstStyle>
          <a:p>
            <a:r>
              <a:rPr lang="en-US" dirty="0" err="1"/>
              <a:t>InnoDB</a:t>
            </a:r>
            <a:r>
              <a:rPr lang="en-US" dirty="0"/>
              <a:t> Cluster</a:t>
            </a:r>
            <a:endParaRPr lang="fr-CH" dirty="0"/>
          </a:p>
        </p:txBody>
      </p:sp>
      <p:sp>
        <p:nvSpPr>
          <p:cNvPr id="8" name="Text Placeholder 2">
            <a:extLst>
              <a:ext uri="{FF2B5EF4-FFF2-40B4-BE49-F238E27FC236}">
                <a16:creationId xmlns:a16="http://schemas.microsoft.com/office/drawing/2014/main" id="{629A15B5-1650-13D5-7BA9-303C0BFE1D2B}"/>
              </a:ext>
            </a:extLst>
          </p:cNvPr>
          <p:cNvSpPr txBox="1">
            <a:spLocks/>
          </p:cNvSpPr>
          <p:nvPr/>
        </p:nvSpPr>
        <p:spPr>
          <a:xfrm>
            <a:off x="556260" y="749508"/>
            <a:ext cx="10671048" cy="330540"/>
          </a:xfrm>
          <a:prstGeom prst="rect">
            <a:avLst/>
          </a:prstGeom>
        </p:spPr>
        <p:txBody>
          <a:bodyPr vert="horz" lIns="0" tIns="0" rIns="0" bIns="0" rtlCol="0" anchor="ctr"/>
          <a:lstStyle>
            <a:defPPr>
              <a:defRPr lang="en-US"/>
            </a:defPPr>
            <a:lvl1pPr marL="0" algn="l" defTabSz="914400" rtl="0" eaLnBrk="1" latinLnBrk="0" hangingPunct="1">
              <a:defRPr sz="900" kern="1200">
                <a:solidFill>
                  <a:srgbClr val="8B858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t>Installation: minimal setup</a:t>
            </a:r>
          </a:p>
        </p:txBody>
      </p:sp>
      <p:sp>
        <p:nvSpPr>
          <p:cNvPr id="46" name="Content Placeholder 2">
            <a:extLst>
              <a:ext uri="{FF2B5EF4-FFF2-40B4-BE49-F238E27FC236}">
                <a16:creationId xmlns:a16="http://schemas.microsoft.com/office/drawing/2014/main" id="{6991AAE6-494D-64EB-18DB-6F0435D1828B}"/>
              </a:ext>
            </a:extLst>
          </p:cNvPr>
          <p:cNvSpPr txBox="1">
            <a:spLocks/>
          </p:cNvSpPr>
          <p:nvPr/>
        </p:nvSpPr>
        <p:spPr>
          <a:xfrm>
            <a:off x="569357" y="2449293"/>
            <a:ext cx="5216500" cy="3243935"/>
          </a:xfrm>
          <a:prstGeom prst="rect">
            <a:avLst/>
          </a:prstGeom>
        </p:spPr>
        <p:txBody>
          <a:bodyPr>
            <a:noAutofit/>
          </a:bodyPr>
          <a:lst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a:lstStyle>
          <a:p>
            <a:pPr fontAlgn="base">
              <a:spcAft>
                <a:spcPct val="0"/>
              </a:spcAft>
              <a:buClr>
                <a:srgbClr val="5F5F5F">
                  <a:lumMod val="60000"/>
                  <a:lumOff val="40000"/>
                </a:srgbClr>
              </a:buClr>
            </a:pPr>
            <a:endParaRPr lang="en-US" sz="1600" dirty="0">
              <a:solidFill>
                <a:schemeClr val="bg2">
                  <a:lumMod val="25000"/>
                </a:schemeClr>
              </a:solidFill>
              <a:cs typeface="Oracle Sans Light" panose="020B0403020204020204" pitchFamily="34" charset="0"/>
            </a:endParaRPr>
          </a:p>
        </p:txBody>
      </p:sp>
      <p:pic>
        <p:nvPicPr>
          <p:cNvPr id="74" name="Espace réservé du contenu 14">
            <a:extLst>
              <a:ext uri="{FF2B5EF4-FFF2-40B4-BE49-F238E27FC236}">
                <a16:creationId xmlns:a16="http://schemas.microsoft.com/office/drawing/2014/main" id="{0C3C39FC-59D1-0147-EB48-66EC5131DE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27519" y="218220"/>
            <a:ext cx="1137369" cy="1137369"/>
          </a:xfrm>
          <a:prstGeom prst="rect">
            <a:avLst/>
          </a:prstGeom>
        </p:spPr>
      </p:pic>
      <p:sp>
        <p:nvSpPr>
          <p:cNvPr id="2" name="Text Placeholder 2">
            <a:extLst>
              <a:ext uri="{FF2B5EF4-FFF2-40B4-BE49-F238E27FC236}">
                <a16:creationId xmlns:a16="http://schemas.microsoft.com/office/drawing/2014/main" id="{D9C31AB0-ED84-5CCA-D96B-AB91CC29BA5F}"/>
              </a:ext>
            </a:extLst>
          </p:cNvPr>
          <p:cNvSpPr txBox="1">
            <a:spLocks/>
          </p:cNvSpPr>
          <p:nvPr/>
        </p:nvSpPr>
        <p:spPr>
          <a:xfrm>
            <a:off x="418679" y="1286366"/>
            <a:ext cx="10677525" cy="5003245"/>
          </a:xfrm>
          <a:prstGeom prst="rect">
            <a:avLst/>
          </a:prstGeom>
          <a:solidFill>
            <a:schemeClr val="bg1"/>
          </a:solidFill>
        </p:spPr>
        <p:txBody>
          <a:bodyPr/>
          <a:lstStyle>
            <a:lvl1pPr marL="0" marR="0" indent="0" algn="l" defTabSz="914400" rtl="0" eaLnBrk="1" fontAlgn="auto" latinLnBrk="0" hangingPunct="1">
              <a:lnSpc>
                <a:spcPct val="95000"/>
              </a:lnSpc>
              <a:spcBef>
                <a:spcPts val="600"/>
              </a:spcBef>
              <a:spcAft>
                <a:spcPts val="0"/>
              </a:spcAft>
              <a:buClrTx/>
              <a:buSzTx/>
              <a:buFont typeface="System Font Regular"/>
              <a:buNone/>
              <a:tabLst/>
              <a:defRPr sz="1800" b="0" i="0" kern="1200">
                <a:solidFill>
                  <a:schemeClr val="tx1"/>
                </a:solidFill>
                <a:latin typeface="+mn-lt"/>
                <a:ea typeface="+mn-ea"/>
                <a:cs typeface="Oracle Sans Tab" panose="020B0503020204020204" pitchFamily="34" charset="0"/>
              </a:defRPr>
            </a:lvl1pPr>
            <a:lvl2pPr marL="365760" marR="0" indent="-182880" algn="l" defTabSz="914400" rtl="0" eaLnBrk="1" fontAlgn="auto" latinLnBrk="0" hangingPunct="1">
              <a:lnSpc>
                <a:spcPct val="95000"/>
              </a:lnSpc>
              <a:spcBef>
                <a:spcPts val="600"/>
              </a:spcBef>
              <a:spcAft>
                <a:spcPts val="0"/>
              </a:spcAft>
              <a:buClrTx/>
              <a:buSzPct val="100000"/>
              <a:buFont typeface="Arial" panose="020B0604020202020204" pitchFamily="34" charset="0"/>
              <a:buChar char="•"/>
              <a:tabLst/>
              <a:defRPr sz="1800" b="0" i="0" kern="1200">
                <a:solidFill>
                  <a:schemeClr val="tx1"/>
                </a:solidFill>
                <a:latin typeface="+mn-lt"/>
                <a:ea typeface="+mn-ea"/>
                <a:cs typeface="Oracle Sans Tab" panose="020B0503020204020204" pitchFamily="34" charset="0"/>
              </a:defRPr>
            </a:lvl2pPr>
            <a:lvl3pPr marL="547688"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600" kern="1200">
                <a:solidFill>
                  <a:schemeClr val="tx1"/>
                </a:solidFill>
                <a:latin typeface="Oracle Sans Tab Light" panose="020B0403020204020204" pitchFamily="34" charset="0"/>
                <a:ea typeface="+mn-ea"/>
                <a:cs typeface="Oracle Sans Tab Light" panose="020B0403020204020204" pitchFamily="34" charset="0"/>
              </a:defRPr>
            </a:lvl3pPr>
            <a:lvl4pPr marL="730250"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400" kern="1200">
                <a:solidFill>
                  <a:schemeClr val="tx1"/>
                </a:solidFill>
                <a:latin typeface="Oracle Sans Tab Light" panose="020B0403020204020204" pitchFamily="34" charset="0"/>
                <a:ea typeface="+mn-ea"/>
                <a:cs typeface="Oracle Sans Tab Light" panose="020B0403020204020204" pitchFamily="34" charset="0"/>
              </a:defRPr>
            </a:lvl4pPr>
            <a:lvl5pPr marL="914400" marR="0" indent="-182880" algn="l" defTabSz="914400" rtl="0" eaLnBrk="1" fontAlgn="auto" latinLnBrk="0" hangingPunct="1">
              <a:lnSpc>
                <a:spcPct val="95000"/>
              </a:lnSpc>
              <a:spcBef>
                <a:spcPts val="400"/>
              </a:spcBef>
              <a:spcAft>
                <a:spcPts val="0"/>
              </a:spcAft>
              <a:buClrTx/>
              <a:buSzTx/>
              <a:buFont typeface="System Font Regular"/>
              <a:buChar char="•"/>
              <a:tabLst/>
              <a:defRPr sz="1200" kern="1200">
                <a:solidFill>
                  <a:schemeClr val="tx1"/>
                </a:solidFill>
                <a:latin typeface="Oracle Sans Tab Light" panose="020B0403020204020204" pitchFamily="34" charset="0"/>
                <a:ea typeface="+mn-ea"/>
                <a:cs typeface="Oracle Sans Tab Light" panose="020B0403020204020204" pitchFamily="34" charset="0"/>
              </a:defRPr>
            </a:lvl5pPr>
            <a:lvl6pPr marL="1097280" indent="-182880" algn="l" defTabSz="914400" rtl="0" eaLnBrk="1" latinLnBrk="0" hangingPunct="1">
              <a:lnSpc>
                <a:spcPct val="95000"/>
              </a:lnSpc>
              <a:spcBef>
                <a:spcPts val="400"/>
              </a:spcBef>
              <a:spcAft>
                <a:spcPts val="0"/>
              </a:spcAft>
              <a:buSzPct val="100000"/>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1280160" indent="-182880" algn="l" defTabSz="914400" rtl="0" eaLnBrk="1" latinLnBrk="0" hangingPunct="1">
              <a:lnSpc>
                <a:spcPct val="95000"/>
              </a:lnSpc>
              <a:spcBef>
                <a:spcPts val="400"/>
              </a:spcBef>
              <a:spcAft>
                <a:spcPts val="0"/>
              </a:spcAft>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System Font Regular"/>
              <a:buAutoNum type="arabicPeriod"/>
              <a:defRPr sz="2548"/>
            </a:pPr>
            <a:r>
              <a:rPr lang="en-US" sz="1600" dirty="0"/>
              <a:t>Check the configuration of each instance:</a:t>
            </a:r>
          </a:p>
          <a:p>
            <a:pPr lvl="1"/>
            <a:r>
              <a:rPr lang="en-US" sz="1600" dirty="0">
                <a:solidFill>
                  <a:srgbClr val="0070C0"/>
                </a:solidFill>
                <a:highlight>
                  <a:srgbClr val="C0C0C0"/>
                </a:highlight>
                <a:latin typeface="Courier New" panose="02070309020205020404" pitchFamily="49" charset="0"/>
                <a:cs typeface="Courier New" panose="02070309020205020404" pitchFamily="49" charset="0"/>
              </a:rPr>
              <a:t> My</a:t>
            </a:r>
            <a:r>
              <a:rPr lang="en-US" sz="1600" dirty="0">
                <a:solidFill>
                  <a:schemeClr val="accent1">
                    <a:lumMod val="60000"/>
                    <a:lumOff val="40000"/>
                  </a:schemeClr>
                </a:solidFill>
                <a:highlight>
                  <a:srgbClr val="C0C0C0"/>
                </a:highlight>
                <a:latin typeface="Courier New" panose="02070309020205020404" pitchFamily="49" charset="0"/>
                <a:cs typeface="Courier New" panose="02070309020205020404" pitchFamily="49" charset="0"/>
              </a:rPr>
              <a:t>SQL</a:t>
            </a:r>
            <a:r>
              <a:rPr lang="en-US" sz="1600" dirty="0">
                <a:highlight>
                  <a:srgbClr val="C0C0C0"/>
                </a:highlight>
                <a:latin typeface="Courier New" panose="02070309020205020404" pitchFamily="49" charset="0"/>
                <a:cs typeface="Courier New" panose="02070309020205020404" pitchFamily="49" charset="0"/>
              </a:rPr>
              <a:t> </a:t>
            </a:r>
            <a:r>
              <a:rPr lang="en-US" sz="1600" dirty="0">
                <a:highlight>
                  <a:srgbClr val="FFFF00"/>
                </a:highlight>
                <a:latin typeface="Courier New" panose="02070309020205020404" pitchFamily="49" charset="0"/>
                <a:cs typeface="Courier New" panose="02070309020205020404" pitchFamily="49" charset="0"/>
              </a:rPr>
              <a:t> </a:t>
            </a:r>
            <a:r>
              <a:rPr lang="en-US" sz="1600" b="1" dirty="0">
                <a:solidFill>
                  <a:schemeClr val="tx1">
                    <a:lumMod val="10000"/>
                  </a:schemeClr>
                </a:solidFill>
                <a:highlight>
                  <a:srgbClr val="FFFF00"/>
                </a:highlight>
                <a:latin typeface="Courier New" panose="02070309020205020404" pitchFamily="49" charset="0"/>
                <a:cs typeface="Courier New" panose="02070309020205020404" pitchFamily="49" charset="0"/>
              </a:rPr>
              <a:t>JS</a:t>
            </a:r>
            <a:r>
              <a:rPr lang="en-US" sz="1600" dirty="0">
                <a:highlight>
                  <a:srgbClr val="FFFF00"/>
                </a:highlight>
                <a:latin typeface="Courier New" panose="02070309020205020404" pitchFamily="49" charset="0"/>
                <a:cs typeface="Courier New" panose="02070309020205020404" pitchFamily="49" charset="0"/>
              </a:rPr>
              <a:t> </a:t>
            </a:r>
            <a:r>
              <a:rPr lang="en-US" sz="1600" dirty="0">
                <a:latin typeface="Courier New" panose="02070309020205020404" pitchFamily="49" charset="0"/>
                <a:cs typeface="Courier New" panose="02070309020205020404" pitchFamily="49" charset="0"/>
              </a:rPr>
              <a:t>&gt; </a:t>
            </a:r>
            <a:r>
              <a:rPr lang="en-US" sz="1600" dirty="0" err="1">
                <a:latin typeface="Courier New" panose="02070309020205020404" pitchFamily="49" charset="0"/>
                <a:cs typeface="Courier New" panose="02070309020205020404" pitchFamily="49" charset="0"/>
              </a:rPr>
              <a:t>dba.</a:t>
            </a:r>
            <a:r>
              <a:rPr lang="en-US" sz="1600" b="1" dirty="0" err="1">
                <a:latin typeface="Courier New" panose="02070309020205020404" pitchFamily="49" charset="0"/>
                <a:cs typeface="Courier New" panose="02070309020205020404" pitchFamily="49" charset="0"/>
              </a:rPr>
              <a:t>checkInstanceConfiguration</a:t>
            </a:r>
            <a:r>
              <a:rPr lang="en-US" sz="1600" dirty="0">
                <a:latin typeface="Courier New" panose="02070309020205020404" pitchFamily="49" charset="0"/>
                <a:cs typeface="Courier New" panose="02070309020205020404" pitchFamily="49" charset="0"/>
              </a:rPr>
              <a:t>('root@host1')</a:t>
            </a:r>
          </a:p>
          <a:p>
            <a:pPr>
              <a:defRPr sz="2548"/>
            </a:pPr>
            <a:r>
              <a:rPr lang="en-US" sz="1600" dirty="0"/>
              <a:t>2. If it’s not correct, prepare the instances for group replication :</a:t>
            </a:r>
          </a:p>
          <a:p>
            <a:pPr lvl="1"/>
            <a:r>
              <a:rPr lang="en-US" sz="1600" dirty="0">
                <a:solidFill>
                  <a:srgbClr val="0070C0"/>
                </a:solidFill>
                <a:highlight>
                  <a:srgbClr val="C0C0C0"/>
                </a:highlight>
                <a:latin typeface="Courier New" panose="02070309020205020404" pitchFamily="49" charset="0"/>
                <a:cs typeface="Courier New" panose="02070309020205020404" pitchFamily="49" charset="0"/>
              </a:rPr>
              <a:t> My</a:t>
            </a:r>
            <a:r>
              <a:rPr lang="en-US" sz="1600" dirty="0">
                <a:solidFill>
                  <a:schemeClr val="accent1">
                    <a:lumMod val="60000"/>
                    <a:lumOff val="40000"/>
                  </a:schemeClr>
                </a:solidFill>
                <a:highlight>
                  <a:srgbClr val="C0C0C0"/>
                </a:highlight>
                <a:latin typeface="Courier New" panose="02070309020205020404" pitchFamily="49" charset="0"/>
                <a:cs typeface="Courier New" panose="02070309020205020404" pitchFamily="49" charset="0"/>
              </a:rPr>
              <a:t>SQL</a:t>
            </a:r>
            <a:r>
              <a:rPr lang="en-US" sz="1600" dirty="0">
                <a:highlight>
                  <a:srgbClr val="C0C0C0"/>
                </a:highlight>
                <a:latin typeface="Courier New" panose="02070309020205020404" pitchFamily="49" charset="0"/>
                <a:cs typeface="Courier New" panose="02070309020205020404" pitchFamily="49" charset="0"/>
              </a:rPr>
              <a:t> </a:t>
            </a:r>
            <a:r>
              <a:rPr lang="en-US" sz="1600" dirty="0">
                <a:highlight>
                  <a:srgbClr val="FFFF00"/>
                </a:highlight>
                <a:latin typeface="Courier New" panose="02070309020205020404" pitchFamily="49" charset="0"/>
                <a:cs typeface="Courier New" panose="02070309020205020404" pitchFamily="49" charset="0"/>
              </a:rPr>
              <a:t> </a:t>
            </a:r>
            <a:r>
              <a:rPr lang="en-US" sz="1600" b="1" dirty="0">
                <a:solidFill>
                  <a:schemeClr val="tx1">
                    <a:lumMod val="10000"/>
                  </a:schemeClr>
                </a:solidFill>
                <a:highlight>
                  <a:srgbClr val="FFFF00"/>
                </a:highlight>
                <a:latin typeface="Courier New" panose="02070309020205020404" pitchFamily="49" charset="0"/>
                <a:cs typeface="Courier New" panose="02070309020205020404" pitchFamily="49" charset="0"/>
              </a:rPr>
              <a:t>JS </a:t>
            </a:r>
            <a:r>
              <a:rPr lang="en-US" sz="1600" dirty="0">
                <a:latin typeface="Courier New" panose="02070309020205020404" pitchFamily="49" charset="0"/>
                <a:cs typeface="Courier New" panose="02070309020205020404" pitchFamily="49" charset="0"/>
              </a:rPr>
              <a:t>&gt; </a:t>
            </a:r>
            <a:r>
              <a:rPr lang="en-US" sz="1600" dirty="0" err="1">
                <a:latin typeface="Courier New" panose="02070309020205020404" pitchFamily="49" charset="0"/>
                <a:cs typeface="Courier New" panose="02070309020205020404" pitchFamily="49" charset="0"/>
              </a:rPr>
              <a:t>dba.</a:t>
            </a:r>
            <a:r>
              <a:rPr lang="en-US" sz="1600" b="1" dirty="0" err="1">
                <a:latin typeface="Courier New" panose="02070309020205020404" pitchFamily="49" charset="0"/>
                <a:cs typeface="Courier New" panose="02070309020205020404" pitchFamily="49" charset="0"/>
              </a:rPr>
              <a:t>configureInstance</a:t>
            </a:r>
            <a:r>
              <a:rPr lang="en-US" sz="1600" dirty="0">
                <a:latin typeface="Courier New" panose="02070309020205020404" pitchFamily="49" charset="0"/>
                <a:cs typeface="Courier New" panose="02070309020205020404" pitchFamily="49" charset="0"/>
              </a:rPr>
              <a:t>('root@host1')</a:t>
            </a:r>
          </a:p>
          <a:p>
            <a:pPr marL="0" lvl="1" indent="0">
              <a:lnSpc>
                <a:spcPct val="100000"/>
              </a:lnSpc>
              <a:buFont typeface="Arial" panose="020B0604020202020204" pitchFamily="34" charset="0"/>
              <a:buNone/>
              <a:defRPr sz="2548"/>
            </a:pPr>
            <a:r>
              <a:rPr lang="en-US" sz="1600" dirty="0">
                <a:latin typeface="Oracle Sans" panose="020B0503020204020204" pitchFamily="34" charset="0"/>
                <a:cs typeface="Oracle Sans" panose="020B0503020204020204" pitchFamily="34" charset="0"/>
              </a:rPr>
              <a:t>3. Connect to the first instance (the primary):</a:t>
            </a:r>
          </a:p>
          <a:p>
            <a:pPr lvl="1"/>
            <a:r>
              <a:rPr lang="en-US" sz="1600" dirty="0">
                <a:solidFill>
                  <a:srgbClr val="0070C0"/>
                </a:solidFill>
                <a:highlight>
                  <a:srgbClr val="C0C0C0"/>
                </a:highlight>
                <a:latin typeface="Courier New" panose="02070309020205020404" pitchFamily="49" charset="0"/>
                <a:cs typeface="Courier New" panose="02070309020205020404" pitchFamily="49" charset="0"/>
              </a:rPr>
              <a:t> My</a:t>
            </a:r>
            <a:r>
              <a:rPr lang="en-US" sz="1600" dirty="0">
                <a:solidFill>
                  <a:schemeClr val="accent1">
                    <a:lumMod val="60000"/>
                    <a:lumOff val="40000"/>
                  </a:schemeClr>
                </a:solidFill>
                <a:highlight>
                  <a:srgbClr val="C0C0C0"/>
                </a:highlight>
                <a:latin typeface="Courier New" panose="02070309020205020404" pitchFamily="49" charset="0"/>
                <a:cs typeface="Courier New" panose="02070309020205020404" pitchFamily="49" charset="0"/>
              </a:rPr>
              <a:t>SQL</a:t>
            </a:r>
            <a:r>
              <a:rPr lang="en-US" sz="1600" dirty="0">
                <a:highlight>
                  <a:srgbClr val="C0C0C0"/>
                </a:highlight>
                <a:latin typeface="Courier New" panose="02070309020205020404" pitchFamily="49" charset="0"/>
                <a:cs typeface="Courier New" panose="02070309020205020404" pitchFamily="49" charset="0"/>
              </a:rPr>
              <a:t> </a:t>
            </a:r>
            <a:r>
              <a:rPr lang="en-US" sz="1600" b="1" dirty="0">
                <a:solidFill>
                  <a:schemeClr val="tx1">
                    <a:lumMod val="10000"/>
                  </a:schemeClr>
                </a:solidFill>
                <a:highlight>
                  <a:srgbClr val="FFFF00"/>
                </a:highlight>
                <a:latin typeface="Courier New" panose="02070309020205020404" pitchFamily="49" charset="0"/>
                <a:cs typeface="Courier New" panose="02070309020205020404" pitchFamily="49" charset="0"/>
              </a:rPr>
              <a:t> JS </a:t>
            </a:r>
            <a:r>
              <a:rPr lang="en-US" sz="1600" dirty="0">
                <a:latin typeface="Courier New" panose="02070309020205020404" pitchFamily="49" charset="0"/>
                <a:cs typeface="Courier New" panose="02070309020205020404" pitchFamily="49" charset="0"/>
              </a:rPr>
              <a:t>&gt; \c root@host1</a:t>
            </a:r>
          </a:p>
          <a:p>
            <a:pPr marL="0" lvl="1" indent="0">
              <a:lnSpc>
                <a:spcPct val="100000"/>
              </a:lnSpc>
              <a:buFont typeface="Arial" panose="020B0604020202020204" pitchFamily="34" charset="0"/>
              <a:buNone/>
              <a:defRPr sz="2548"/>
            </a:pPr>
            <a:r>
              <a:rPr lang="en-US" sz="1600" dirty="0">
                <a:latin typeface="Oracle Sans" panose="020B0503020204020204" pitchFamily="34" charset="0"/>
                <a:cs typeface="Oracle Sans" panose="020B0503020204020204" pitchFamily="34" charset="0"/>
              </a:rPr>
              <a:t>4. Create a cluster:</a:t>
            </a:r>
          </a:p>
          <a:p>
            <a:pPr lvl="1"/>
            <a:r>
              <a:rPr lang="en-US" sz="1600" dirty="0">
                <a:solidFill>
                  <a:srgbClr val="0070C0"/>
                </a:solidFill>
                <a:highlight>
                  <a:srgbClr val="C0C0C0"/>
                </a:highlight>
                <a:latin typeface="Courier New" panose="02070309020205020404" pitchFamily="49" charset="0"/>
                <a:cs typeface="Courier New" panose="02070309020205020404" pitchFamily="49" charset="0"/>
              </a:rPr>
              <a:t> My</a:t>
            </a:r>
            <a:r>
              <a:rPr lang="en-US" sz="1600" dirty="0">
                <a:solidFill>
                  <a:schemeClr val="accent1">
                    <a:lumMod val="60000"/>
                    <a:lumOff val="40000"/>
                  </a:schemeClr>
                </a:solidFill>
                <a:highlight>
                  <a:srgbClr val="C0C0C0"/>
                </a:highlight>
                <a:latin typeface="Courier New" panose="02070309020205020404" pitchFamily="49" charset="0"/>
                <a:cs typeface="Courier New" panose="02070309020205020404" pitchFamily="49" charset="0"/>
              </a:rPr>
              <a:t>SQL</a:t>
            </a:r>
            <a:r>
              <a:rPr lang="en-US" sz="1600" dirty="0">
                <a:highlight>
                  <a:srgbClr val="C0C0C0"/>
                </a:highlight>
                <a:latin typeface="Courier New" panose="02070309020205020404" pitchFamily="49" charset="0"/>
                <a:cs typeface="Courier New" panose="02070309020205020404" pitchFamily="49" charset="0"/>
              </a:rPr>
              <a:t> </a:t>
            </a:r>
            <a:r>
              <a:rPr lang="en-US" sz="1600" b="1" dirty="0">
                <a:highlight>
                  <a:srgbClr val="C0C0C0"/>
                </a:highlight>
                <a:latin typeface="Courier New" panose="02070309020205020404" pitchFamily="49" charset="0"/>
                <a:cs typeface="Courier New" panose="02070309020205020404" pitchFamily="49" charset="0"/>
              </a:rPr>
              <a:t>host1</a:t>
            </a:r>
            <a:r>
              <a:rPr lang="en-US" sz="1600" dirty="0">
                <a:highlight>
                  <a:srgbClr val="C0C0C0"/>
                </a:highlight>
                <a:latin typeface="Courier New" panose="02070309020205020404" pitchFamily="49" charset="0"/>
                <a:cs typeface="Courier New" panose="02070309020205020404" pitchFamily="49" charset="0"/>
              </a:rPr>
              <a:t> … </a:t>
            </a:r>
            <a:r>
              <a:rPr lang="en-US" sz="1600" dirty="0">
                <a:highlight>
                  <a:srgbClr val="FFFF00"/>
                </a:highlight>
                <a:latin typeface="Courier New" panose="02070309020205020404" pitchFamily="49" charset="0"/>
                <a:cs typeface="Courier New" panose="02070309020205020404" pitchFamily="49" charset="0"/>
              </a:rPr>
              <a:t> </a:t>
            </a:r>
            <a:r>
              <a:rPr lang="en-US" sz="1600" b="1" dirty="0">
                <a:solidFill>
                  <a:schemeClr val="tx1">
                    <a:lumMod val="10000"/>
                  </a:schemeClr>
                </a:solidFill>
                <a:highlight>
                  <a:srgbClr val="FFFF00"/>
                </a:highlight>
                <a:latin typeface="Courier New" panose="02070309020205020404" pitchFamily="49" charset="0"/>
                <a:cs typeface="Courier New" panose="02070309020205020404" pitchFamily="49" charset="0"/>
              </a:rPr>
              <a:t>JS </a:t>
            </a:r>
            <a:r>
              <a:rPr lang="en-US" sz="1600" dirty="0">
                <a:latin typeface="Courier New" panose="02070309020205020404" pitchFamily="49" charset="0"/>
                <a:cs typeface="Courier New" panose="02070309020205020404" pitchFamily="49" charset="0"/>
              </a:rPr>
              <a:t>&gt; cluster=</a:t>
            </a:r>
            <a:r>
              <a:rPr lang="en-US" sz="1600" b="1" dirty="0" err="1">
                <a:latin typeface="Courier New" panose="02070309020205020404" pitchFamily="49" charset="0"/>
                <a:cs typeface="Courier New" panose="02070309020205020404" pitchFamily="49" charset="0"/>
              </a:rPr>
              <a:t>dba.createCluster</a:t>
            </a:r>
            <a:r>
              <a:rPr lang="en-US" sz="1600" dirty="0">
                <a:latin typeface="Courier New" panose="02070309020205020404" pitchFamily="49" charset="0"/>
                <a:cs typeface="Courier New" panose="02070309020205020404" pitchFamily="49" charset="0"/>
              </a:rPr>
              <a:t>('</a:t>
            </a:r>
            <a:r>
              <a:rPr lang="en-US" sz="1600" dirty="0" err="1">
                <a:latin typeface="Courier New" panose="02070309020205020404" pitchFamily="49" charset="0"/>
                <a:cs typeface="Courier New" panose="02070309020205020404" pitchFamily="49" charset="0"/>
              </a:rPr>
              <a:t>prod_cluster</a:t>
            </a:r>
            <a:r>
              <a:rPr lang="en-US" sz="1600" dirty="0">
                <a:latin typeface="Courier New" panose="02070309020205020404" pitchFamily="49" charset="0"/>
                <a:cs typeface="Courier New" panose="02070309020205020404" pitchFamily="49" charset="0"/>
              </a:rPr>
              <a:t>');</a:t>
            </a:r>
          </a:p>
          <a:p>
            <a:pPr marL="0" lvl="1" indent="0">
              <a:lnSpc>
                <a:spcPct val="100000"/>
              </a:lnSpc>
              <a:buFont typeface="Arial" panose="020B0604020202020204" pitchFamily="34" charset="0"/>
              <a:buNone/>
              <a:defRPr sz="2548"/>
            </a:pPr>
            <a:r>
              <a:rPr lang="en-US" sz="1600" dirty="0">
                <a:latin typeface="Oracle Sans" panose="020B0503020204020204" pitchFamily="34" charset="0"/>
                <a:cs typeface="Oracle Sans" panose="020B0503020204020204" pitchFamily="34" charset="0"/>
              </a:rPr>
              <a:t>5/6. Add all other nodes using the cluster method. :</a:t>
            </a:r>
          </a:p>
          <a:p>
            <a:pPr lvl="1"/>
            <a:r>
              <a:rPr lang="en-US" sz="1600" dirty="0">
                <a:solidFill>
                  <a:srgbClr val="0070C0"/>
                </a:solidFill>
                <a:highlight>
                  <a:srgbClr val="C0C0C0"/>
                </a:highlight>
                <a:latin typeface="Courier New" panose="02070309020205020404" pitchFamily="49" charset="0"/>
                <a:cs typeface="Courier New" panose="02070309020205020404" pitchFamily="49" charset="0"/>
              </a:rPr>
              <a:t> My</a:t>
            </a:r>
            <a:r>
              <a:rPr lang="en-US" sz="1600" dirty="0">
                <a:solidFill>
                  <a:schemeClr val="accent1">
                    <a:lumMod val="60000"/>
                    <a:lumOff val="40000"/>
                  </a:schemeClr>
                </a:solidFill>
                <a:highlight>
                  <a:srgbClr val="C0C0C0"/>
                </a:highlight>
                <a:latin typeface="Courier New" panose="02070309020205020404" pitchFamily="49" charset="0"/>
                <a:cs typeface="Courier New" panose="02070309020205020404" pitchFamily="49" charset="0"/>
              </a:rPr>
              <a:t>SQL</a:t>
            </a:r>
            <a:r>
              <a:rPr lang="en-US" sz="1600" dirty="0">
                <a:highlight>
                  <a:srgbClr val="C0C0C0"/>
                </a:highlight>
                <a:latin typeface="Courier New" panose="02070309020205020404" pitchFamily="49" charset="0"/>
                <a:cs typeface="Courier New" panose="02070309020205020404" pitchFamily="49" charset="0"/>
              </a:rPr>
              <a:t> … </a:t>
            </a:r>
            <a:r>
              <a:rPr lang="en-US" sz="1600" dirty="0">
                <a:highlight>
                  <a:srgbClr val="FFFF00"/>
                </a:highlight>
                <a:latin typeface="Courier New" panose="02070309020205020404" pitchFamily="49" charset="0"/>
                <a:cs typeface="Courier New" panose="02070309020205020404" pitchFamily="49" charset="0"/>
              </a:rPr>
              <a:t> </a:t>
            </a:r>
            <a:r>
              <a:rPr lang="en-US" sz="1600" b="1" dirty="0">
                <a:solidFill>
                  <a:schemeClr val="tx1">
                    <a:lumMod val="10000"/>
                  </a:schemeClr>
                </a:solidFill>
                <a:highlight>
                  <a:srgbClr val="FFFF00"/>
                </a:highlight>
                <a:latin typeface="Courier New" panose="02070309020205020404" pitchFamily="49" charset="0"/>
                <a:cs typeface="Courier New" panose="02070309020205020404" pitchFamily="49" charset="0"/>
              </a:rPr>
              <a:t>JS </a:t>
            </a:r>
            <a:r>
              <a:rPr lang="en-US" sz="1600" dirty="0">
                <a:latin typeface="Courier New" panose="02070309020205020404" pitchFamily="49" charset="0"/>
                <a:cs typeface="Courier New" panose="02070309020205020404" pitchFamily="49" charset="0"/>
              </a:rPr>
              <a:t>&gt; </a:t>
            </a:r>
            <a:r>
              <a:rPr lang="en-US" sz="1600" dirty="0" err="1">
                <a:latin typeface="Courier New" panose="02070309020205020404" pitchFamily="49" charset="0"/>
                <a:cs typeface="Courier New" panose="02070309020205020404" pitchFamily="49" charset="0"/>
              </a:rPr>
              <a:t>cluster.</a:t>
            </a:r>
            <a:r>
              <a:rPr lang="en-US" sz="1600" b="1" dirty="0" err="1">
                <a:latin typeface="Courier New" panose="02070309020205020404" pitchFamily="49" charset="0"/>
                <a:cs typeface="Courier New" panose="02070309020205020404" pitchFamily="49" charset="0"/>
              </a:rPr>
              <a:t>addInstance</a:t>
            </a:r>
            <a:r>
              <a:rPr lang="en-US" sz="1600" dirty="0">
                <a:latin typeface="Courier New" panose="02070309020205020404" pitchFamily="49" charset="0"/>
                <a:cs typeface="Courier New" panose="02070309020205020404" pitchFamily="49" charset="0"/>
              </a:rPr>
              <a:t>('host2')</a:t>
            </a:r>
          </a:p>
          <a:p>
            <a:pPr lvl="1"/>
            <a:r>
              <a:rPr lang="en-US" sz="1600" dirty="0">
                <a:solidFill>
                  <a:srgbClr val="0070C0"/>
                </a:solidFill>
                <a:highlight>
                  <a:srgbClr val="C0C0C0"/>
                </a:highlight>
                <a:latin typeface="Courier New" panose="02070309020205020404" pitchFamily="49" charset="0"/>
                <a:cs typeface="Courier New" panose="02070309020205020404" pitchFamily="49" charset="0"/>
              </a:rPr>
              <a:t> My</a:t>
            </a:r>
            <a:r>
              <a:rPr lang="en-US" sz="1600" dirty="0">
                <a:solidFill>
                  <a:schemeClr val="accent1">
                    <a:lumMod val="60000"/>
                    <a:lumOff val="40000"/>
                  </a:schemeClr>
                </a:solidFill>
                <a:highlight>
                  <a:srgbClr val="C0C0C0"/>
                </a:highlight>
                <a:latin typeface="Courier New" panose="02070309020205020404" pitchFamily="49" charset="0"/>
                <a:cs typeface="Courier New" panose="02070309020205020404" pitchFamily="49" charset="0"/>
              </a:rPr>
              <a:t>SQL</a:t>
            </a:r>
            <a:r>
              <a:rPr lang="en-US" sz="1600" dirty="0">
                <a:highlight>
                  <a:srgbClr val="C0C0C0"/>
                </a:highlight>
                <a:latin typeface="Courier New" panose="02070309020205020404" pitchFamily="49" charset="0"/>
                <a:cs typeface="Courier New" panose="02070309020205020404" pitchFamily="49" charset="0"/>
              </a:rPr>
              <a:t> … </a:t>
            </a:r>
            <a:r>
              <a:rPr lang="en-US" sz="1600" dirty="0">
                <a:highlight>
                  <a:srgbClr val="FFFF00"/>
                </a:highlight>
                <a:latin typeface="Courier New" panose="02070309020205020404" pitchFamily="49" charset="0"/>
                <a:cs typeface="Courier New" panose="02070309020205020404" pitchFamily="49" charset="0"/>
              </a:rPr>
              <a:t> </a:t>
            </a:r>
            <a:r>
              <a:rPr lang="en-US" sz="1600" b="1" dirty="0">
                <a:solidFill>
                  <a:schemeClr val="tx1">
                    <a:lumMod val="10000"/>
                  </a:schemeClr>
                </a:solidFill>
                <a:highlight>
                  <a:srgbClr val="FFFF00"/>
                </a:highlight>
                <a:latin typeface="Courier New" panose="02070309020205020404" pitchFamily="49" charset="0"/>
                <a:cs typeface="Courier New" panose="02070309020205020404" pitchFamily="49" charset="0"/>
              </a:rPr>
              <a:t>JS </a:t>
            </a:r>
            <a:r>
              <a:rPr lang="en-US" sz="1600" dirty="0">
                <a:latin typeface="Courier New" panose="02070309020205020404" pitchFamily="49" charset="0"/>
                <a:cs typeface="Courier New" panose="02070309020205020404" pitchFamily="49" charset="0"/>
              </a:rPr>
              <a:t>&gt; </a:t>
            </a:r>
            <a:r>
              <a:rPr lang="en-US" sz="1600" dirty="0" err="1">
                <a:latin typeface="Courier New" panose="02070309020205020404" pitchFamily="49" charset="0"/>
                <a:cs typeface="Courier New" panose="02070309020205020404" pitchFamily="49" charset="0"/>
              </a:rPr>
              <a:t>cluster.</a:t>
            </a:r>
            <a:r>
              <a:rPr lang="en-US" sz="1600" b="1" dirty="0" err="1">
                <a:latin typeface="Courier New" panose="02070309020205020404" pitchFamily="49" charset="0"/>
                <a:cs typeface="Courier New" panose="02070309020205020404" pitchFamily="49" charset="0"/>
              </a:rPr>
              <a:t>addInstance</a:t>
            </a:r>
            <a:r>
              <a:rPr lang="en-US" sz="1600" dirty="0">
                <a:latin typeface="Courier New" panose="02070309020205020404" pitchFamily="49" charset="0"/>
                <a:cs typeface="Courier New" panose="02070309020205020404" pitchFamily="49" charset="0"/>
              </a:rPr>
              <a:t>('host3')</a:t>
            </a:r>
          </a:p>
          <a:p>
            <a:pPr marL="0" lvl="1" algn="ctr">
              <a:lnSpc>
                <a:spcPct val="100000"/>
              </a:lnSpc>
              <a:defRPr sz="2548"/>
            </a:pPr>
            <a:r>
              <a:rPr lang="en-US" b="1" i="1" dirty="0">
                <a:solidFill>
                  <a:schemeClr val="accent1"/>
                </a:solidFill>
                <a:latin typeface="Oracle Sans" panose="020B0503020204020204" pitchFamily="34" charset="0"/>
                <a:cs typeface="Oracle Sans" panose="020B0503020204020204" pitchFamily="34" charset="0"/>
              </a:rPr>
              <a:t>That’s it!😀</a:t>
            </a:r>
          </a:p>
          <a:p>
            <a:pPr marL="0" lvl="1">
              <a:lnSpc>
                <a:spcPct val="100000"/>
              </a:lnSpc>
              <a:defRPr sz="2548"/>
            </a:pPr>
            <a:r>
              <a:rPr lang="en-US" sz="1600" dirty="0">
                <a:latin typeface="Oracle Sans" panose="020B0503020204020204" pitchFamily="34" charset="0"/>
                <a:cs typeface="Oracle Sans" panose="020B0503020204020204" pitchFamily="34" charset="0"/>
              </a:rPr>
              <a:t>Now, you can check the cluster status and add the routers :</a:t>
            </a:r>
          </a:p>
          <a:p>
            <a:pPr marL="182880" lvl="1" indent="0">
              <a:lnSpc>
                <a:spcPct val="100000"/>
              </a:lnSpc>
              <a:spcBef>
                <a:spcPts val="0"/>
              </a:spcBef>
              <a:buFont typeface="Arial" panose="020B0604020202020204" pitchFamily="34" charset="0"/>
              <a:buNone/>
            </a:pPr>
            <a:r>
              <a:rPr lang="en-US" sz="1600" dirty="0">
                <a:solidFill>
                  <a:srgbClr val="0070C0"/>
                </a:solidFill>
                <a:highlight>
                  <a:srgbClr val="C0C0C0"/>
                </a:highlight>
                <a:latin typeface="Courier New" panose="02070309020205020404" pitchFamily="49" charset="0"/>
                <a:cs typeface="Courier New" panose="02070309020205020404" pitchFamily="49" charset="0"/>
              </a:rPr>
              <a:t> My</a:t>
            </a:r>
            <a:r>
              <a:rPr lang="en-US" sz="1600" dirty="0">
                <a:solidFill>
                  <a:schemeClr val="accent1">
                    <a:lumMod val="60000"/>
                    <a:lumOff val="40000"/>
                  </a:schemeClr>
                </a:solidFill>
                <a:highlight>
                  <a:srgbClr val="C0C0C0"/>
                </a:highlight>
                <a:latin typeface="Courier New" panose="02070309020205020404" pitchFamily="49" charset="0"/>
                <a:cs typeface="Courier New" panose="02070309020205020404" pitchFamily="49" charset="0"/>
              </a:rPr>
              <a:t>SQL</a:t>
            </a:r>
            <a:r>
              <a:rPr lang="en-US" sz="1600" dirty="0">
                <a:highlight>
                  <a:srgbClr val="C0C0C0"/>
                </a:highlight>
                <a:latin typeface="Courier New" panose="02070309020205020404" pitchFamily="49" charset="0"/>
                <a:cs typeface="Courier New" panose="02070309020205020404" pitchFamily="49" charset="0"/>
              </a:rPr>
              <a:t> … </a:t>
            </a:r>
            <a:r>
              <a:rPr lang="en-US" sz="1600" dirty="0">
                <a:highlight>
                  <a:srgbClr val="FFFF00"/>
                </a:highlight>
                <a:latin typeface="Courier New" panose="02070309020205020404" pitchFamily="49" charset="0"/>
                <a:cs typeface="Courier New" panose="02070309020205020404" pitchFamily="49" charset="0"/>
              </a:rPr>
              <a:t> </a:t>
            </a:r>
            <a:r>
              <a:rPr lang="en-US" sz="1600" b="1" dirty="0">
                <a:solidFill>
                  <a:schemeClr val="tx1">
                    <a:lumMod val="10000"/>
                  </a:schemeClr>
                </a:solidFill>
                <a:highlight>
                  <a:srgbClr val="FFFF00"/>
                </a:highlight>
                <a:latin typeface="Courier New" panose="02070309020205020404" pitchFamily="49" charset="0"/>
                <a:cs typeface="Courier New" panose="02070309020205020404" pitchFamily="49" charset="0"/>
              </a:rPr>
              <a:t>JS </a:t>
            </a:r>
            <a:r>
              <a:rPr lang="en-US" sz="1600" dirty="0">
                <a:latin typeface="Courier New" panose="02070309020205020404" pitchFamily="49" charset="0"/>
                <a:cs typeface="Courier New" panose="02070309020205020404" pitchFamily="49" charset="0"/>
              </a:rPr>
              <a:t>&gt; </a:t>
            </a:r>
            <a:r>
              <a:rPr lang="en-US" sz="1600" dirty="0" err="1">
                <a:latin typeface="Courier New" panose="02070309020205020404" pitchFamily="49" charset="0"/>
                <a:cs typeface="Courier New" panose="02070309020205020404" pitchFamily="49" charset="0"/>
              </a:rPr>
              <a:t>cluster.status</a:t>
            </a:r>
            <a:r>
              <a:rPr lang="en-US" sz="1600" dirty="0">
                <a:latin typeface="Courier New" panose="02070309020205020404" pitchFamily="49" charset="0"/>
                <a:cs typeface="Courier New" panose="02070309020205020404" pitchFamily="49" charset="0"/>
              </a:rPr>
              <a:t>()</a:t>
            </a:r>
            <a:endParaRPr lang="it-IT" sz="1600" dirty="0">
              <a:latin typeface="Courier New" panose="02070309020205020404" pitchFamily="49" charset="0"/>
              <a:cs typeface="Courier New" panose="02070309020205020404" pitchFamily="49" charset="0"/>
            </a:endParaRPr>
          </a:p>
          <a:p>
            <a:pPr marL="182880" lvl="1" indent="0">
              <a:lnSpc>
                <a:spcPct val="100000"/>
              </a:lnSpc>
              <a:spcBef>
                <a:spcPts val="0"/>
              </a:spcBef>
              <a:buFont typeface="Arial" panose="020B0604020202020204" pitchFamily="34" charset="0"/>
              <a:buNone/>
            </a:pPr>
            <a:r>
              <a:rPr lang="en-US" sz="1600" dirty="0">
                <a:latin typeface="Courier New" panose="02070309020205020404" pitchFamily="49" charset="0"/>
                <a:cs typeface="Courier New" panose="02070309020205020404" pitchFamily="49" charset="0"/>
              </a:rPr>
              <a:t>$&gt; </a:t>
            </a:r>
            <a:r>
              <a:rPr lang="en-US" sz="1600" dirty="0" err="1">
                <a:latin typeface="Courier New" panose="02070309020205020404" pitchFamily="49" charset="0"/>
                <a:cs typeface="Courier New" panose="02070309020205020404" pitchFamily="49" charset="0"/>
              </a:rPr>
              <a:t>mysqlrouter</a:t>
            </a:r>
            <a:r>
              <a:rPr lang="en-US" sz="1600" dirty="0">
                <a:latin typeface="Courier New" panose="02070309020205020404" pitchFamily="49" charset="0"/>
                <a:cs typeface="Courier New" panose="02070309020205020404" pitchFamily="49" charset="0"/>
              </a:rPr>
              <a:t> </a:t>
            </a:r>
            <a:r>
              <a:rPr lang="en-US" sz="1600" b="1" dirty="0">
                <a:latin typeface="Courier New" panose="02070309020205020404" pitchFamily="49" charset="0"/>
                <a:cs typeface="Courier New" panose="02070309020205020404" pitchFamily="49" charset="0"/>
              </a:rPr>
              <a:t>--bootstrap </a:t>
            </a:r>
            <a:r>
              <a:rPr lang="en-US" sz="1600" dirty="0">
                <a:latin typeface="Courier New" panose="02070309020205020404" pitchFamily="49" charset="0"/>
                <a:cs typeface="Courier New" panose="02070309020205020404" pitchFamily="49" charset="0"/>
              </a:rPr>
              <a:t>root@host1</a:t>
            </a:r>
          </a:p>
          <a:p>
            <a:pPr marL="180975" lvl="1" indent="0">
              <a:lnSpc>
                <a:spcPct val="100000"/>
              </a:lnSpc>
              <a:spcBef>
                <a:spcPts val="0"/>
              </a:spcBef>
              <a:buFont typeface="Arial" panose="020B0604020202020204" pitchFamily="34" charset="0"/>
              <a:buNone/>
            </a:pPr>
            <a:r>
              <a:rPr lang="en-US" sz="1600" dirty="0">
                <a:latin typeface="Courier New" panose="02070309020205020404" pitchFamily="49" charset="0"/>
                <a:cs typeface="Courier New" panose="02070309020205020404" pitchFamily="49" charset="0"/>
              </a:rPr>
              <a:t>$&gt; </a:t>
            </a:r>
            <a:r>
              <a:rPr lang="en-US" sz="1600" dirty="0" err="1">
                <a:latin typeface="Courier New" panose="02070309020205020404" pitchFamily="49" charset="0"/>
                <a:cs typeface="Courier New" panose="02070309020205020404" pitchFamily="49" charset="0"/>
              </a:rPr>
              <a:t>systemctl</a:t>
            </a:r>
            <a:r>
              <a:rPr lang="en-US" sz="1600" dirty="0">
                <a:latin typeface="Courier New" panose="02070309020205020404" pitchFamily="49" charset="0"/>
                <a:cs typeface="Courier New" panose="02070309020205020404" pitchFamily="49" charset="0"/>
              </a:rPr>
              <a:t> start </a:t>
            </a:r>
            <a:r>
              <a:rPr lang="en-US" sz="1600" b="1" dirty="0" err="1">
                <a:latin typeface="Courier New" panose="02070309020205020404" pitchFamily="49" charset="0"/>
                <a:cs typeface="Courier New" panose="02070309020205020404" pitchFamily="49" charset="0"/>
              </a:rPr>
              <a:t>mysqlrouter.service</a:t>
            </a:r>
            <a:endParaRPr lang="en-US" sz="16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546388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16420E-5853-16BC-112D-E89E030FB656}"/>
            </a:ext>
          </a:extLst>
        </p:cNvPr>
        <p:cNvGrpSpPr/>
        <p:nvPr/>
      </p:nvGrpSpPr>
      <p:grpSpPr>
        <a:xfrm>
          <a:off x="0" y="0"/>
          <a:ext cx="0" cy="0"/>
          <a:chOff x="0" y="0"/>
          <a:chExt cx="0" cy="0"/>
        </a:xfrm>
      </p:grpSpPr>
      <p:sp>
        <p:nvSpPr>
          <p:cNvPr id="3" name="Espace réservé du pied de page 2">
            <a:extLst>
              <a:ext uri="{FF2B5EF4-FFF2-40B4-BE49-F238E27FC236}">
                <a16:creationId xmlns:a16="http://schemas.microsoft.com/office/drawing/2014/main" id="{3FA65A7E-B722-9475-9C69-180C045C4AB4}"/>
              </a:ext>
            </a:extLst>
          </p:cNvPr>
          <p:cNvSpPr>
            <a:spLocks noGrp="1"/>
          </p:cNvSpPr>
          <p:nvPr>
            <p:ph type="ftr" sz="quarter" idx="11"/>
          </p:nvPr>
        </p:nvSpPr>
        <p:spPr/>
        <p:txBody>
          <a:bodyPr/>
          <a:lstStyle/>
          <a:p>
            <a:r>
              <a:rPr lang="en-US" dirty="0"/>
              <a:t>Copyright © 2024, Oracle</a:t>
            </a:r>
          </a:p>
        </p:txBody>
      </p:sp>
      <p:sp>
        <p:nvSpPr>
          <p:cNvPr id="4" name="Espace réservé du numéro de diapositive 3">
            <a:extLst>
              <a:ext uri="{FF2B5EF4-FFF2-40B4-BE49-F238E27FC236}">
                <a16:creationId xmlns:a16="http://schemas.microsoft.com/office/drawing/2014/main" id="{B402AA80-6FF4-FC0D-7A77-0F0917D33793}"/>
              </a:ext>
            </a:extLst>
          </p:cNvPr>
          <p:cNvSpPr>
            <a:spLocks noGrp="1"/>
          </p:cNvSpPr>
          <p:nvPr>
            <p:ph type="sldNum" sz="quarter" idx="12"/>
          </p:nvPr>
        </p:nvSpPr>
        <p:spPr/>
        <p:txBody>
          <a:bodyPr/>
          <a:lstStyle/>
          <a:p>
            <a:fld id="{345D60D9-5372-5F40-9443-0F9AE5BDC3C8}" type="slidenum">
              <a:rPr lang="en-US" smtClean="0"/>
              <a:pPr/>
              <a:t>44</a:t>
            </a:fld>
            <a:endParaRPr lang="en-US" dirty="0"/>
          </a:p>
        </p:txBody>
      </p:sp>
      <p:sp>
        <p:nvSpPr>
          <p:cNvPr id="7" name="Title 1">
            <a:extLst>
              <a:ext uri="{FF2B5EF4-FFF2-40B4-BE49-F238E27FC236}">
                <a16:creationId xmlns:a16="http://schemas.microsoft.com/office/drawing/2014/main" id="{3F164B2B-F404-3292-1C74-3034493DFBDF}"/>
              </a:ext>
            </a:extLst>
          </p:cNvPr>
          <p:cNvSpPr txBox="1">
            <a:spLocks/>
          </p:cNvSpPr>
          <p:nvPr/>
        </p:nvSpPr>
        <p:spPr>
          <a:xfrm>
            <a:off x="425156" y="218220"/>
            <a:ext cx="10671048" cy="822960"/>
          </a:xfrm>
          <a:prstGeom prst="rect">
            <a:avLst/>
          </a:prstGeom>
        </p:spPr>
        <p:txBody>
          <a:bodyPr/>
          <a:lstStyle>
            <a:lvl1pPr algn="l" defTabSz="914400" rtl="0" eaLnBrk="1" latinLnBrk="0" hangingPunct="1">
              <a:lnSpc>
                <a:spcPct val="95000"/>
              </a:lnSpc>
              <a:spcBef>
                <a:spcPct val="0"/>
              </a:spcBef>
              <a:buNone/>
              <a:defRPr lang="en-US" sz="2400" b="1" i="0" kern="1200" baseline="0" dirty="0">
                <a:solidFill>
                  <a:schemeClr val="tx1"/>
                </a:solidFill>
                <a:latin typeface="+mn-lt"/>
                <a:ea typeface="+mn-ea"/>
                <a:cs typeface="+mj-cs"/>
              </a:defRPr>
            </a:lvl1pPr>
          </a:lstStyle>
          <a:p>
            <a:r>
              <a:rPr lang="en-US" dirty="0" err="1"/>
              <a:t>InnoDB</a:t>
            </a:r>
            <a:r>
              <a:rPr lang="en-US" dirty="0"/>
              <a:t> Cluster</a:t>
            </a:r>
            <a:endParaRPr lang="fr-CH" dirty="0"/>
          </a:p>
        </p:txBody>
      </p:sp>
      <p:sp>
        <p:nvSpPr>
          <p:cNvPr id="8" name="Text Placeholder 2">
            <a:extLst>
              <a:ext uri="{FF2B5EF4-FFF2-40B4-BE49-F238E27FC236}">
                <a16:creationId xmlns:a16="http://schemas.microsoft.com/office/drawing/2014/main" id="{635469CE-5820-F733-A0F7-0D8130ECF27D}"/>
              </a:ext>
            </a:extLst>
          </p:cNvPr>
          <p:cNvSpPr txBox="1">
            <a:spLocks/>
          </p:cNvSpPr>
          <p:nvPr/>
        </p:nvSpPr>
        <p:spPr>
          <a:xfrm>
            <a:off x="556260" y="749508"/>
            <a:ext cx="10671048" cy="330540"/>
          </a:xfrm>
          <a:prstGeom prst="rect">
            <a:avLst/>
          </a:prstGeom>
        </p:spPr>
        <p:txBody>
          <a:bodyPr vert="horz" lIns="0" tIns="0" rIns="0" bIns="0" rtlCol="0" anchor="ctr"/>
          <a:lstStyle>
            <a:defPPr>
              <a:defRPr lang="en-US"/>
            </a:defPPr>
            <a:lvl1pPr marL="0" algn="l" defTabSz="914400" rtl="0" eaLnBrk="1" latinLnBrk="0" hangingPunct="1">
              <a:defRPr sz="900" kern="1200">
                <a:solidFill>
                  <a:srgbClr val="8B858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t>Installation </a:t>
            </a:r>
            <a:r>
              <a:rPr lang="en-US" sz="2000" dirty="0" err="1"/>
              <a:t>ClusterSet</a:t>
            </a:r>
            <a:r>
              <a:rPr lang="en-US" sz="2000" dirty="0"/>
              <a:t>: minimal setup</a:t>
            </a:r>
          </a:p>
        </p:txBody>
      </p:sp>
      <p:sp>
        <p:nvSpPr>
          <p:cNvPr id="46" name="Content Placeholder 2">
            <a:extLst>
              <a:ext uri="{FF2B5EF4-FFF2-40B4-BE49-F238E27FC236}">
                <a16:creationId xmlns:a16="http://schemas.microsoft.com/office/drawing/2014/main" id="{E554DE79-B1A3-ACF2-FD4E-C18C673A2C4A}"/>
              </a:ext>
            </a:extLst>
          </p:cNvPr>
          <p:cNvSpPr txBox="1">
            <a:spLocks/>
          </p:cNvSpPr>
          <p:nvPr/>
        </p:nvSpPr>
        <p:spPr>
          <a:xfrm>
            <a:off x="569357" y="2449293"/>
            <a:ext cx="5216500" cy="3243935"/>
          </a:xfrm>
          <a:prstGeom prst="rect">
            <a:avLst/>
          </a:prstGeom>
        </p:spPr>
        <p:txBody>
          <a:bodyPr>
            <a:noAutofit/>
          </a:bodyPr>
          <a:lst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a:lstStyle>
          <a:p>
            <a:pPr fontAlgn="base">
              <a:spcAft>
                <a:spcPct val="0"/>
              </a:spcAft>
              <a:buClr>
                <a:srgbClr val="5F5F5F">
                  <a:lumMod val="60000"/>
                  <a:lumOff val="40000"/>
                </a:srgbClr>
              </a:buClr>
            </a:pPr>
            <a:endParaRPr lang="en-US" sz="1600" dirty="0">
              <a:solidFill>
                <a:schemeClr val="bg2">
                  <a:lumMod val="25000"/>
                </a:schemeClr>
              </a:solidFill>
              <a:cs typeface="Oracle Sans Light" panose="020B0403020204020204" pitchFamily="34" charset="0"/>
            </a:endParaRPr>
          </a:p>
        </p:txBody>
      </p:sp>
      <p:pic>
        <p:nvPicPr>
          <p:cNvPr id="74" name="Espace réservé du contenu 14">
            <a:extLst>
              <a:ext uri="{FF2B5EF4-FFF2-40B4-BE49-F238E27FC236}">
                <a16:creationId xmlns:a16="http://schemas.microsoft.com/office/drawing/2014/main" id="{459A124F-1535-976E-3C4B-0BF1788E61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27519" y="218220"/>
            <a:ext cx="1137369" cy="1137369"/>
          </a:xfrm>
          <a:prstGeom prst="rect">
            <a:avLst/>
          </a:prstGeom>
        </p:spPr>
      </p:pic>
      <p:sp>
        <p:nvSpPr>
          <p:cNvPr id="2" name="Text Placeholder 2">
            <a:extLst>
              <a:ext uri="{FF2B5EF4-FFF2-40B4-BE49-F238E27FC236}">
                <a16:creationId xmlns:a16="http://schemas.microsoft.com/office/drawing/2014/main" id="{F3B3B045-7D66-9E5B-72CE-97B22B8D265A}"/>
              </a:ext>
            </a:extLst>
          </p:cNvPr>
          <p:cNvSpPr txBox="1">
            <a:spLocks/>
          </p:cNvSpPr>
          <p:nvPr/>
        </p:nvSpPr>
        <p:spPr>
          <a:xfrm>
            <a:off x="418679" y="1286366"/>
            <a:ext cx="10677525" cy="5003245"/>
          </a:xfrm>
          <a:prstGeom prst="rect">
            <a:avLst/>
          </a:prstGeom>
          <a:solidFill>
            <a:schemeClr val="bg1"/>
          </a:solidFill>
        </p:spPr>
        <p:txBody>
          <a:bodyPr/>
          <a:lstStyle>
            <a:lvl1pPr marL="0" marR="0" indent="0" algn="l" defTabSz="914400" rtl="0" eaLnBrk="1" fontAlgn="auto" latinLnBrk="0" hangingPunct="1">
              <a:lnSpc>
                <a:spcPct val="95000"/>
              </a:lnSpc>
              <a:spcBef>
                <a:spcPts val="600"/>
              </a:spcBef>
              <a:spcAft>
                <a:spcPts val="0"/>
              </a:spcAft>
              <a:buClrTx/>
              <a:buSzTx/>
              <a:buFont typeface="System Font Regular"/>
              <a:buNone/>
              <a:tabLst/>
              <a:defRPr sz="1800" b="0" i="0" kern="1200">
                <a:solidFill>
                  <a:schemeClr val="tx1"/>
                </a:solidFill>
                <a:latin typeface="+mn-lt"/>
                <a:ea typeface="+mn-ea"/>
                <a:cs typeface="Oracle Sans Tab" panose="020B0503020204020204" pitchFamily="34" charset="0"/>
              </a:defRPr>
            </a:lvl1pPr>
            <a:lvl2pPr marL="365760" marR="0" indent="-182880" algn="l" defTabSz="914400" rtl="0" eaLnBrk="1" fontAlgn="auto" latinLnBrk="0" hangingPunct="1">
              <a:lnSpc>
                <a:spcPct val="95000"/>
              </a:lnSpc>
              <a:spcBef>
                <a:spcPts val="600"/>
              </a:spcBef>
              <a:spcAft>
                <a:spcPts val="0"/>
              </a:spcAft>
              <a:buClrTx/>
              <a:buSzPct val="100000"/>
              <a:buFont typeface="Arial" panose="020B0604020202020204" pitchFamily="34" charset="0"/>
              <a:buChar char="•"/>
              <a:tabLst/>
              <a:defRPr sz="1800" b="0" i="0" kern="1200">
                <a:solidFill>
                  <a:schemeClr val="tx1"/>
                </a:solidFill>
                <a:latin typeface="+mn-lt"/>
                <a:ea typeface="+mn-ea"/>
                <a:cs typeface="Oracle Sans Tab" panose="020B0503020204020204" pitchFamily="34" charset="0"/>
              </a:defRPr>
            </a:lvl2pPr>
            <a:lvl3pPr marL="547688"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600" kern="1200">
                <a:solidFill>
                  <a:schemeClr val="tx1"/>
                </a:solidFill>
                <a:latin typeface="Oracle Sans Tab Light" panose="020B0403020204020204" pitchFamily="34" charset="0"/>
                <a:ea typeface="+mn-ea"/>
                <a:cs typeface="Oracle Sans Tab Light" panose="020B0403020204020204" pitchFamily="34" charset="0"/>
              </a:defRPr>
            </a:lvl3pPr>
            <a:lvl4pPr marL="730250"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400" kern="1200">
                <a:solidFill>
                  <a:schemeClr val="tx1"/>
                </a:solidFill>
                <a:latin typeface="Oracle Sans Tab Light" panose="020B0403020204020204" pitchFamily="34" charset="0"/>
                <a:ea typeface="+mn-ea"/>
                <a:cs typeface="Oracle Sans Tab Light" panose="020B0403020204020204" pitchFamily="34" charset="0"/>
              </a:defRPr>
            </a:lvl4pPr>
            <a:lvl5pPr marL="914400" marR="0" indent="-182880" algn="l" defTabSz="914400" rtl="0" eaLnBrk="1" fontAlgn="auto" latinLnBrk="0" hangingPunct="1">
              <a:lnSpc>
                <a:spcPct val="95000"/>
              </a:lnSpc>
              <a:spcBef>
                <a:spcPts val="400"/>
              </a:spcBef>
              <a:spcAft>
                <a:spcPts val="0"/>
              </a:spcAft>
              <a:buClrTx/>
              <a:buSzTx/>
              <a:buFont typeface="System Font Regular"/>
              <a:buChar char="•"/>
              <a:tabLst/>
              <a:defRPr sz="1200" kern="1200">
                <a:solidFill>
                  <a:schemeClr val="tx1"/>
                </a:solidFill>
                <a:latin typeface="Oracle Sans Tab Light" panose="020B0403020204020204" pitchFamily="34" charset="0"/>
                <a:ea typeface="+mn-ea"/>
                <a:cs typeface="Oracle Sans Tab Light" panose="020B0403020204020204" pitchFamily="34" charset="0"/>
              </a:defRPr>
            </a:lvl5pPr>
            <a:lvl6pPr marL="1097280" indent="-182880" algn="l" defTabSz="914400" rtl="0" eaLnBrk="1" latinLnBrk="0" hangingPunct="1">
              <a:lnSpc>
                <a:spcPct val="95000"/>
              </a:lnSpc>
              <a:spcBef>
                <a:spcPts val="400"/>
              </a:spcBef>
              <a:spcAft>
                <a:spcPts val="0"/>
              </a:spcAft>
              <a:buSzPct val="100000"/>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1280160" indent="-182880" algn="l" defTabSz="914400" rtl="0" eaLnBrk="1" latinLnBrk="0" hangingPunct="1">
              <a:lnSpc>
                <a:spcPct val="95000"/>
              </a:lnSpc>
              <a:spcBef>
                <a:spcPts val="400"/>
              </a:spcBef>
              <a:spcAft>
                <a:spcPts val="0"/>
              </a:spcAft>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System Font Regular"/>
              <a:buAutoNum type="arabicPeriod"/>
              <a:defRPr sz="2548"/>
            </a:pPr>
            <a:r>
              <a:rPr lang="en-US" sz="1600" dirty="0"/>
              <a:t>Creating the </a:t>
            </a:r>
            <a:r>
              <a:rPr lang="en-US" sz="1600" dirty="0" err="1"/>
              <a:t>ClusterSet</a:t>
            </a:r>
            <a:r>
              <a:rPr lang="en-US" sz="1600" dirty="0"/>
              <a:t>:</a:t>
            </a:r>
          </a:p>
          <a:p>
            <a:pPr lvl="1"/>
            <a:r>
              <a:rPr lang="en-US" sz="1600" dirty="0">
                <a:solidFill>
                  <a:srgbClr val="0070C0"/>
                </a:solidFill>
                <a:highlight>
                  <a:srgbClr val="C0C0C0"/>
                </a:highlight>
                <a:latin typeface="Courier New" panose="02070309020205020404" pitchFamily="49" charset="0"/>
                <a:cs typeface="Courier New" panose="02070309020205020404" pitchFamily="49" charset="0"/>
              </a:rPr>
              <a:t> My</a:t>
            </a:r>
            <a:r>
              <a:rPr lang="en-US" sz="1600" dirty="0">
                <a:solidFill>
                  <a:schemeClr val="accent1">
                    <a:lumMod val="60000"/>
                    <a:lumOff val="40000"/>
                  </a:schemeClr>
                </a:solidFill>
                <a:highlight>
                  <a:srgbClr val="C0C0C0"/>
                </a:highlight>
                <a:latin typeface="Courier New" panose="02070309020205020404" pitchFamily="49" charset="0"/>
                <a:cs typeface="Courier New" panose="02070309020205020404" pitchFamily="49" charset="0"/>
              </a:rPr>
              <a:t>SQL</a:t>
            </a:r>
            <a:r>
              <a:rPr lang="en-US" sz="1600" dirty="0">
                <a:highlight>
                  <a:srgbClr val="C0C0C0"/>
                </a:highlight>
                <a:latin typeface="Courier New" panose="02070309020205020404" pitchFamily="49" charset="0"/>
                <a:cs typeface="Courier New" panose="02070309020205020404" pitchFamily="49" charset="0"/>
              </a:rPr>
              <a:t> </a:t>
            </a:r>
            <a:r>
              <a:rPr lang="en-US" sz="1600" dirty="0">
                <a:highlight>
                  <a:srgbClr val="FFFF00"/>
                </a:highlight>
                <a:latin typeface="Courier New" panose="02070309020205020404" pitchFamily="49" charset="0"/>
                <a:cs typeface="Courier New" panose="02070309020205020404" pitchFamily="49" charset="0"/>
              </a:rPr>
              <a:t> </a:t>
            </a:r>
            <a:r>
              <a:rPr lang="en-US" sz="1600" b="1" dirty="0">
                <a:solidFill>
                  <a:schemeClr val="tx1">
                    <a:lumMod val="10000"/>
                  </a:schemeClr>
                </a:solidFill>
                <a:highlight>
                  <a:srgbClr val="FFFF00"/>
                </a:highlight>
                <a:latin typeface="Courier New" panose="02070309020205020404" pitchFamily="49" charset="0"/>
                <a:cs typeface="Courier New" panose="02070309020205020404" pitchFamily="49" charset="0"/>
              </a:rPr>
              <a:t>JS</a:t>
            </a:r>
            <a:r>
              <a:rPr lang="en-US" sz="1600" dirty="0">
                <a:highlight>
                  <a:srgbClr val="FFFF00"/>
                </a:highlight>
                <a:latin typeface="Courier New" panose="02070309020205020404" pitchFamily="49" charset="0"/>
                <a:cs typeface="Courier New" panose="02070309020205020404" pitchFamily="49" charset="0"/>
              </a:rPr>
              <a:t> </a:t>
            </a:r>
            <a:r>
              <a:rPr lang="en-US" sz="1600" dirty="0">
                <a:latin typeface="Courier New" panose="02070309020205020404" pitchFamily="49" charset="0"/>
                <a:cs typeface="Courier New" panose="02070309020205020404" pitchFamily="49" charset="0"/>
              </a:rPr>
              <a:t>&gt; cs = </a:t>
            </a:r>
            <a:r>
              <a:rPr lang="en-US" sz="1600" dirty="0" err="1">
                <a:latin typeface="Courier New" panose="02070309020205020404" pitchFamily="49" charset="0"/>
                <a:cs typeface="Courier New" panose="02070309020205020404" pitchFamily="49" charset="0"/>
              </a:rPr>
              <a:t>cluster.createClusterSet</a:t>
            </a:r>
            <a:r>
              <a:rPr lang="en-US" sz="1600" dirty="0">
                <a:latin typeface="Courier New" panose="02070309020205020404" pitchFamily="49" charset="0"/>
                <a:cs typeface="Courier New" panose="02070309020205020404" pitchFamily="49" charset="0"/>
              </a:rPr>
              <a:t>('</a:t>
            </a:r>
            <a:r>
              <a:rPr lang="en-US" sz="1600" dirty="0" err="1">
                <a:latin typeface="Courier New" panose="02070309020205020404" pitchFamily="49" charset="0"/>
                <a:cs typeface="Courier New" panose="02070309020205020404" pitchFamily="49" charset="0"/>
              </a:rPr>
              <a:t>mydrsolution</a:t>
            </a:r>
            <a:r>
              <a:rPr lang="en-US" sz="1600" dirty="0">
                <a:latin typeface="Courier New" panose="02070309020205020404" pitchFamily="49" charset="0"/>
                <a:cs typeface="Courier New" panose="02070309020205020404" pitchFamily="49" charset="0"/>
              </a:rPr>
              <a:t>')</a:t>
            </a:r>
          </a:p>
          <a:p>
            <a:pPr>
              <a:defRPr sz="2548"/>
            </a:pPr>
            <a:r>
              <a:rPr lang="en-US" sz="1600" dirty="0"/>
              <a:t>2. Creating replicas :</a:t>
            </a:r>
          </a:p>
          <a:p>
            <a:pPr lvl="1"/>
            <a:r>
              <a:rPr lang="en-US" sz="1600" dirty="0">
                <a:solidFill>
                  <a:srgbClr val="0070C0"/>
                </a:solidFill>
                <a:highlight>
                  <a:srgbClr val="C0C0C0"/>
                </a:highlight>
                <a:latin typeface="Courier New" panose="02070309020205020404" pitchFamily="49" charset="0"/>
                <a:cs typeface="Courier New" panose="02070309020205020404" pitchFamily="49" charset="0"/>
              </a:rPr>
              <a:t> My</a:t>
            </a:r>
            <a:r>
              <a:rPr lang="en-US" sz="1600" dirty="0">
                <a:solidFill>
                  <a:schemeClr val="accent1">
                    <a:lumMod val="60000"/>
                    <a:lumOff val="40000"/>
                  </a:schemeClr>
                </a:solidFill>
                <a:highlight>
                  <a:srgbClr val="C0C0C0"/>
                </a:highlight>
                <a:latin typeface="Courier New" panose="02070309020205020404" pitchFamily="49" charset="0"/>
                <a:cs typeface="Courier New" panose="02070309020205020404" pitchFamily="49" charset="0"/>
              </a:rPr>
              <a:t>SQL</a:t>
            </a:r>
            <a:r>
              <a:rPr lang="en-US" sz="1600" dirty="0">
                <a:highlight>
                  <a:srgbClr val="C0C0C0"/>
                </a:highlight>
                <a:latin typeface="Courier New" panose="02070309020205020404" pitchFamily="49" charset="0"/>
                <a:cs typeface="Courier New" panose="02070309020205020404" pitchFamily="49" charset="0"/>
              </a:rPr>
              <a:t> </a:t>
            </a:r>
            <a:r>
              <a:rPr lang="en-US" sz="1600" dirty="0">
                <a:highlight>
                  <a:srgbClr val="FFFF00"/>
                </a:highlight>
                <a:latin typeface="Courier New" panose="02070309020205020404" pitchFamily="49" charset="0"/>
                <a:cs typeface="Courier New" panose="02070309020205020404" pitchFamily="49" charset="0"/>
              </a:rPr>
              <a:t> </a:t>
            </a:r>
            <a:r>
              <a:rPr lang="en-US" sz="1600" b="1" dirty="0">
                <a:solidFill>
                  <a:schemeClr val="tx1">
                    <a:lumMod val="10000"/>
                  </a:schemeClr>
                </a:solidFill>
                <a:highlight>
                  <a:srgbClr val="FFFF00"/>
                </a:highlight>
                <a:latin typeface="Courier New" panose="02070309020205020404" pitchFamily="49" charset="0"/>
                <a:cs typeface="Courier New" panose="02070309020205020404" pitchFamily="49" charset="0"/>
              </a:rPr>
              <a:t>JS </a:t>
            </a:r>
            <a:r>
              <a:rPr lang="en-US" sz="1600" dirty="0">
                <a:latin typeface="Courier New" panose="02070309020205020404" pitchFamily="49" charset="0"/>
                <a:cs typeface="Courier New" panose="02070309020205020404" pitchFamily="49" charset="0"/>
              </a:rPr>
              <a:t>&gt; </a:t>
            </a:r>
            <a:r>
              <a:rPr lang="en-US" sz="1600" dirty="0" err="1">
                <a:latin typeface="Courier New" panose="02070309020205020404" pitchFamily="49" charset="0"/>
                <a:cs typeface="Courier New" panose="02070309020205020404" pitchFamily="49" charset="0"/>
              </a:rPr>
              <a:t>repl</a:t>
            </a:r>
            <a:r>
              <a:rPr lang="en-US" sz="1600" dirty="0">
                <a:latin typeface="Courier New" panose="02070309020205020404" pitchFamily="49" charset="0"/>
                <a:cs typeface="Courier New" panose="02070309020205020404" pitchFamily="49" charset="0"/>
              </a:rPr>
              <a:t> = </a:t>
            </a:r>
            <a:r>
              <a:rPr lang="en-US" sz="1600" dirty="0" err="1">
                <a:latin typeface="Courier New" panose="02070309020205020404" pitchFamily="49" charset="0"/>
                <a:cs typeface="Courier New" panose="02070309020205020404" pitchFamily="49" charset="0"/>
              </a:rPr>
              <a:t>cs.createReplicaCluster</a:t>
            </a:r>
            <a:r>
              <a:rPr lang="en-US" sz="1600" dirty="0">
                <a:latin typeface="Courier New" panose="02070309020205020404" pitchFamily="49" charset="0"/>
                <a:cs typeface="Courier New" panose="02070309020205020404" pitchFamily="49" charset="0"/>
              </a:rPr>
              <a:t>('repl_host1', '</a:t>
            </a:r>
            <a:r>
              <a:rPr lang="en-US" sz="1600" dirty="0" err="1">
                <a:latin typeface="Courier New" panose="02070309020205020404" pitchFamily="49" charset="0"/>
                <a:cs typeface="Courier New" panose="02070309020205020404" pitchFamily="49" charset="0"/>
              </a:rPr>
              <a:t>repl_cluster</a:t>
            </a:r>
            <a:r>
              <a:rPr lang="en-US" sz="1600" dirty="0">
                <a:latin typeface="Courier New" panose="02070309020205020404" pitchFamily="49" charset="0"/>
                <a:cs typeface="Courier New" panose="02070309020205020404" pitchFamily="49" charset="0"/>
              </a:rPr>
              <a:t>')</a:t>
            </a:r>
          </a:p>
          <a:p>
            <a:pPr marL="0" lvl="1" indent="0">
              <a:lnSpc>
                <a:spcPct val="100000"/>
              </a:lnSpc>
              <a:buFont typeface="Arial" panose="020B0604020202020204" pitchFamily="34" charset="0"/>
              <a:buNone/>
              <a:defRPr sz="2548"/>
            </a:pPr>
            <a:r>
              <a:rPr lang="en-US" sz="1600" dirty="0">
                <a:latin typeface="Oracle Sans" panose="020B0503020204020204" pitchFamily="34" charset="0"/>
                <a:cs typeface="Oracle Sans" panose="020B0503020204020204" pitchFamily="34" charset="0"/>
              </a:rPr>
              <a:t>3. Add instances :</a:t>
            </a:r>
          </a:p>
          <a:p>
            <a:pPr lvl="1"/>
            <a:r>
              <a:rPr lang="en-US" sz="1600" dirty="0">
                <a:solidFill>
                  <a:srgbClr val="0070C0"/>
                </a:solidFill>
                <a:highlight>
                  <a:srgbClr val="C0C0C0"/>
                </a:highlight>
                <a:latin typeface="Courier New" panose="02070309020205020404" pitchFamily="49" charset="0"/>
                <a:cs typeface="Courier New" panose="02070309020205020404" pitchFamily="49" charset="0"/>
              </a:rPr>
              <a:t> My</a:t>
            </a:r>
            <a:r>
              <a:rPr lang="en-US" sz="1600" dirty="0">
                <a:solidFill>
                  <a:schemeClr val="accent1">
                    <a:lumMod val="60000"/>
                    <a:lumOff val="40000"/>
                  </a:schemeClr>
                </a:solidFill>
                <a:highlight>
                  <a:srgbClr val="C0C0C0"/>
                </a:highlight>
                <a:latin typeface="Courier New" panose="02070309020205020404" pitchFamily="49" charset="0"/>
                <a:cs typeface="Courier New" panose="02070309020205020404" pitchFamily="49" charset="0"/>
              </a:rPr>
              <a:t>SQL</a:t>
            </a:r>
            <a:r>
              <a:rPr lang="en-US" sz="1600" dirty="0">
                <a:highlight>
                  <a:srgbClr val="C0C0C0"/>
                </a:highlight>
                <a:latin typeface="Courier New" panose="02070309020205020404" pitchFamily="49" charset="0"/>
                <a:cs typeface="Courier New" panose="02070309020205020404" pitchFamily="49" charset="0"/>
              </a:rPr>
              <a:t> </a:t>
            </a:r>
            <a:r>
              <a:rPr lang="en-US" sz="1600" b="1" dirty="0">
                <a:solidFill>
                  <a:schemeClr val="tx1">
                    <a:lumMod val="10000"/>
                  </a:schemeClr>
                </a:solidFill>
                <a:highlight>
                  <a:srgbClr val="FFFF00"/>
                </a:highlight>
                <a:latin typeface="Courier New" panose="02070309020205020404" pitchFamily="49" charset="0"/>
                <a:cs typeface="Courier New" panose="02070309020205020404" pitchFamily="49" charset="0"/>
              </a:rPr>
              <a:t> JS </a:t>
            </a:r>
            <a:r>
              <a:rPr lang="en-US" sz="1600" dirty="0">
                <a:latin typeface="Courier New" panose="02070309020205020404" pitchFamily="49" charset="0"/>
                <a:cs typeface="Courier New" panose="02070309020205020404" pitchFamily="49" charset="0"/>
              </a:rPr>
              <a:t>&gt; </a:t>
            </a:r>
            <a:r>
              <a:rPr lang="en-US" sz="1600" dirty="0" err="1">
                <a:latin typeface="Courier New" panose="02070309020205020404" pitchFamily="49" charset="0"/>
                <a:cs typeface="Courier New" panose="02070309020205020404" pitchFamily="49" charset="0"/>
              </a:rPr>
              <a:t>repl.addInstance</a:t>
            </a:r>
            <a:r>
              <a:rPr lang="en-US" sz="1600" dirty="0">
                <a:latin typeface="Courier New" panose="02070309020205020404" pitchFamily="49" charset="0"/>
                <a:cs typeface="Courier New" panose="02070309020205020404" pitchFamily="49" charset="0"/>
              </a:rPr>
              <a:t>('repl_host2’)</a:t>
            </a:r>
          </a:p>
          <a:p>
            <a:pPr lvl="1"/>
            <a:r>
              <a:rPr lang="en-US" sz="1600" dirty="0">
                <a:solidFill>
                  <a:srgbClr val="0070C0"/>
                </a:solidFill>
                <a:highlight>
                  <a:srgbClr val="C0C0C0"/>
                </a:highlight>
                <a:latin typeface="Courier New" panose="02070309020205020404" pitchFamily="49" charset="0"/>
                <a:cs typeface="Courier New" panose="02070309020205020404" pitchFamily="49" charset="0"/>
              </a:rPr>
              <a:t> My</a:t>
            </a:r>
            <a:r>
              <a:rPr lang="en-US" sz="1600" dirty="0">
                <a:solidFill>
                  <a:schemeClr val="accent1">
                    <a:lumMod val="60000"/>
                    <a:lumOff val="40000"/>
                  </a:schemeClr>
                </a:solidFill>
                <a:highlight>
                  <a:srgbClr val="C0C0C0"/>
                </a:highlight>
                <a:latin typeface="Courier New" panose="02070309020205020404" pitchFamily="49" charset="0"/>
                <a:cs typeface="Courier New" panose="02070309020205020404" pitchFamily="49" charset="0"/>
              </a:rPr>
              <a:t>SQL</a:t>
            </a:r>
            <a:r>
              <a:rPr lang="en-US" sz="1600" dirty="0">
                <a:highlight>
                  <a:srgbClr val="C0C0C0"/>
                </a:highlight>
                <a:latin typeface="Courier New" panose="02070309020205020404" pitchFamily="49" charset="0"/>
                <a:cs typeface="Courier New" panose="02070309020205020404" pitchFamily="49" charset="0"/>
              </a:rPr>
              <a:t> </a:t>
            </a:r>
            <a:r>
              <a:rPr lang="en-US" sz="1600" b="1" dirty="0">
                <a:solidFill>
                  <a:schemeClr val="tx1">
                    <a:lumMod val="10000"/>
                  </a:schemeClr>
                </a:solidFill>
                <a:highlight>
                  <a:srgbClr val="FFFF00"/>
                </a:highlight>
                <a:latin typeface="Courier New" panose="02070309020205020404" pitchFamily="49" charset="0"/>
                <a:cs typeface="Courier New" panose="02070309020205020404" pitchFamily="49" charset="0"/>
              </a:rPr>
              <a:t> JS </a:t>
            </a:r>
            <a:r>
              <a:rPr lang="en-US" sz="1600" dirty="0">
                <a:latin typeface="Courier New" panose="02070309020205020404" pitchFamily="49" charset="0"/>
                <a:cs typeface="Courier New" panose="02070309020205020404" pitchFamily="49" charset="0"/>
              </a:rPr>
              <a:t>&gt; </a:t>
            </a:r>
            <a:r>
              <a:rPr lang="en-US" sz="1600" dirty="0" err="1">
                <a:latin typeface="Courier New" panose="02070309020205020404" pitchFamily="49" charset="0"/>
                <a:cs typeface="Courier New" panose="02070309020205020404" pitchFamily="49" charset="0"/>
              </a:rPr>
              <a:t>repl.addInstance</a:t>
            </a:r>
            <a:r>
              <a:rPr lang="en-US" sz="1600" dirty="0">
                <a:latin typeface="Courier New" panose="02070309020205020404" pitchFamily="49" charset="0"/>
                <a:cs typeface="Courier New" panose="02070309020205020404" pitchFamily="49" charset="0"/>
              </a:rPr>
              <a:t>('repl_host3')</a:t>
            </a:r>
          </a:p>
          <a:p>
            <a:pPr marL="0" lvl="1" algn="ctr">
              <a:lnSpc>
                <a:spcPct val="100000"/>
              </a:lnSpc>
              <a:defRPr sz="2548"/>
            </a:pPr>
            <a:r>
              <a:rPr lang="en-US" b="1" i="1" dirty="0">
                <a:solidFill>
                  <a:schemeClr val="accent1"/>
                </a:solidFill>
                <a:latin typeface="Oracle Sans" panose="020B0503020204020204" pitchFamily="34" charset="0"/>
                <a:cs typeface="Oracle Sans" panose="020B0503020204020204" pitchFamily="34" charset="0"/>
              </a:rPr>
              <a:t>That’s it!😀</a:t>
            </a:r>
          </a:p>
          <a:p>
            <a:pPr marL="0" lvl="1">
              <a:lnSpc>
                <a:spcPct val="100000"/>
              </a:lnSpc>
              <a:defRPr sz="2548"/>
            </a:pPr>
            <a:r>
              <a:rPr lang="en-US" sz="1600" dirty="0">
                <a:latin typeface="Oracle Sans" panose="020B0503020204020204" pitchFamily="34" charset="0"/>
                <a:cs typeface="Oracle Sans" panose="020B0503020204020204" pitchFamily="34" charset="0"/>
              </a:rPr>
              <a:t>You can now check the status of your </a:t>
            </a:r>
            <a:r>
              <a:rPr lang="en-US" sz="1600" dirty="0" err="1">
                <a:latin typeface="Oracle Sans" panose="020B0503020204020204" pitchFamily="34" charset="0"/>
                <a:cs typeface="Oracle Sans" panose="020B0503020204020204" pitchFamily="34" charset="0"/>
              </a:rPr>
              <a:t>ClusterSet</a:t>
            </a:r>
            <a:r>
              <a:rPr lang="en-US" sz="1600" dirty="0">
                <a:latin typeface="Oracle Sans" panose="020B0503020204020204" pitchFamily="34" charset="0"/>
                <a:cs typeface="Oracle Sans" panose="020B0503020204020204" pitchFamily="34" charset="0"/>
              </a:rPr>
              <a:t> :</a:t>
            </a:r>
          </a:p>
          <a:p>
            <a:pPr marL="182880" lvl="1" indent="0">
              <a:lnSpc>
                <a:spcPct val="100000"/>
              </a:lnSpc>
              <a:spcBef>
                <a:spcPts val="0"/>
              </a:spcBef>
              <a:buFont typeface="Arial" panose="020B0604020202020204" pitchFamily="34" charset="0"/>
              <a:buNone/>
            </a:pPr>
            <a:r>
              <a:rPr lang="en-US" sz="1600" dirty="0">
                <a:solidFill>
                  <a:srgbClr val="0070C0"/>
                </a:solidFill>
                <a:highlight>
                  <a:srgbClr val="C0C0C0"/>
                </a:highlight>
                <a:latin typeface="Courier New" panose="02070309020205020404" pitchFamily="49" charset="0"/>
                <a:cs typeface="Courier New" panose="02070309020205020404" pitchFamily="49" charset="0"/>
              </a:rPr>
              <a:t> My</a:t>
            </a:r>
            <a:r>
              <a:rPr lang="en-US" sz="1600" dirty="0">
                <a:solidFill>
                  <a:schemeClr val="accent1">
                    <a:lumMod val="60000"/>
                    <a:lumOff val="40000"/>
                  </a:schemeClr>
                </a:solidFill>
                <a:highlight>
                  <a:srgbClr val="C0C0C0"/>
                </a:highlight>
                <a:latin typeface="Courier New" panose="02070309020205020404" pitchFamily="49" charset="0"/>
                <a:cs typeface="Courier New" panose="02070309020205020404" pitchFamily="49" charset="0"/>
              </a:rPr>
              <a:t>SQL</a:t>
            </a:r>
            <a:r>
              <a:rPr lang="en-US" sz="1600" dirty="0">
                <a:highlight>
                  <a:srgbClr val="C0C0C0"/>
                </a:highlight>
                <a:latin typeface="Courier New" panose="02070309020205020404" pitchFamily="49" charset="0"/>
                <a:cs typeface="Courier New" panose="02070309020205020404" pitchFamily="49" charset="0"/>
              </a:rPr>
              <a:t> … </a:t>
            </a:r>
            <a:r>
              <a:rPr lang="en-US" sz="1600" dirty="0">
                <a:highlight>
                  <a:srgbClr val="FFFF00"/>
                </a:highlight>
                <a:latin typeface="Courier New" panose="02070309020205020404" pitchFamily="49" charset="0"/>
                <a:cs typeface="Courier New" panose="02070309020205020404" pitchFamily="49" charset="0"/>
              </a:rPr>
              <a:t> </a:t>
            </a:r>
            <a:r>
              <a:rPr lang="en-US" sz="1600" b="1" dirty="0">
                <a:solidFill>
                  <a:schemeClr val="tx1">
                    <a:lumMod val="10000"/>
                  </a:schemeClr>
                </a:solidFill>
                <a:highlight>
                  <a:srgbClr val="FFFF00"/>
                </a:highlight>
                <a:latin typeface="Courier New" panose="02070309020205020404" pitchFamily="49" charset="0"/>
                <a:cs typeface="Courier New" panose="02070309020205020404" pitchFamily="49" charset="0"/>
              </a:rPr>
              <a:t>JS </a:t>
            </a:r>
            <a:r>
              <a:rPr lang="en-US" sz="1600" dirty="0">
                <a:latin typeface="Courier New" panose="02070309020205020404" pitchFamily="49" charset="0"/>
                <a:cs typeface="Courier New" panose="02070309020205020404" pitchFamily="49" charset="0"/>
              </a:rPr>
              <a:t>&gt; </a:t>
            </a:r>
            <a:r>
              <a:rPr lang="en-US" sz="1600" dirty="0" err="1">
                <a:latin typeface="Courier New" panose="02070309020205020404" pitchFamily="49" charset="0"/>
                <a:cs typeface="Courier New" panose="02070309020205020404" pitchFamily="49" charset="0"/>
              </a:rPr>
              <a:t>cs.status</a:t>
            </a:r>
            <a:r>
              <a:rPr lang="en-US" sz="1600" dirty="0">
                <a:latin typeface="Courier New" panose="02070309020205020404" pitchFamily="49" charset="0"/>
                <a:cs typeface="Courier New" panose="02070309020205020404" pitchFamily="49" charset="0"/>
              </a:rPr>
              <a:t>()</a:t>
            </a:r>
            <a:endParaRPr lang="it-IT" sz="16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022190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7D39CD-F6A5-BCD7-3C37-A93B9DF5E2BB}"/>
            </a:ext>
          </a:extLst>
        </p:cNvPr>
        <p:cNvGrpSpPr/>
        <p:nvPr/>
      </p:nvGrpSpPr>
      <p:grpSpPr>
        <a:xfrm>
          <a:off x="0" y="0"/>
          <a:ext cx="0" cy="0"/>
          <a:chOff x="0" y="0"/>
          <a:chExt cx="0" cy="0"/>
        </a:xfrm>
      </p:grpSpPr>
      <p:sp>
        <p:nvSpPr>
          <p:cNvPr id="2" name="Footer Placeholder 1">
            <a:extLst>
              <a:ext uri="{FF2B5EF4-FFF2-40B4-BE49-F238E27FC236}">
                <a16:creationId xmlns:a16="http://schemas.microsoft.com/office/drawing/2014/main" id="{FB1930AA-8EE0-2FCF-BB20-84B05AEEA0A7}"/>
              </a:ext>
            </a:extLst>
          </p:cNvPr>
          <p:cNvSpPr>
            <a:spLocks noGrp="1"/>
          </p:cNvSpPr>
          <p:nvPr>
            <p:ph type="ftr" sz="quarter" idx="11"/>
          </p:nvPr>
        </p:nvSpPr>
        <p:spPr/>
        <p:txBody>
          <a:bodyPr/>
          <a:lstStyle/>
          <a:p>
            <a:r>
              <a:rPr lang="en-US" dirty="0"/>
              <a:t>Copyright © 2025 Oracle</a:t>
            </a:r>
          </a:p>
        </p:txBody>
      </p:sp>
      <p:sp>
        <p:nvSpPr>
          <p:cNvPr id="3" name="Slide Number Placeholder 2">
            <a:extLst>
              <a:ext uri="{FF2B5EF4-FFF2-40B4-BE49-F238E27FC236}">
                <a16:creationId xmlns:a16="http://schemas.microsoft.com/office/drawing/2014/main" id="{451D33C3-2C42-46A5-DEBF-DFCD5298ED28}"/>
              </a:ext>
            </a:extLst>
          </p:cNvPr>
          <p:cNvSpPr>
            <a:spLocks noGrp="1"/>
          </p:cNvSpPr>
          <p:nvPr>
            <p:ph type="sldNum" sz="quarter" idx="12"/>
          </p:nvPr>
        </p:nvSpPr>
        <p:spPr/>
        <p:txBody>
          <a:bodyPr/>
          <a:lstStyle/>
          <a:p>
            <a:fld id="{345D60D9-5372-5F40-9443-0F9AE5BDC3C8}" type="slidenum">
              <a:rPr lang="en-US" smtClean="0"/>
              <a:pPr/>
              <a:t>45</a:t>
            </a:fld>
            <a:endParaRPr lang="en-US" dirty="0"/>
          </a:p>
        </p:txBody>
      </p:sp>
      <p:sp>
        <p:nvSpPr>
          <p:cNvPr id="4" name="Title 3">
            <a:extLst>
              <a:ext uri="{FF2B5EF4-FFF2-40B4-BE49-F238E27FC236}">
                <a16:creationId xmlns:a16="http://schemas.microsoft.com/office/drawing/2014/main" id="{7E6513FB-3217-9B62-EAEA-6F4ABB12B3BE}"/>
              </a:ext>
            </a:extLst>
          </p:cNvPr>
          <p:cNvSpPr>
            <a:spLocks noGrp="1"/>
          </p:cNvSpPr>
          <p:nvPr>
            <p:ph type="title"/>
          </p:nvPr>
        </p:nvSpPr>
        <p:spPr/>
        <p:txBody>
          <a:bodyPr/>
          <a:lstStyle/>
          <a:p>
            <a:r>
              <a:rPr lang="en-US" dirty="0"/>
              <a:t>Monitoring</a:t>
            </a:r>
          </a:p>
        </p:txBody>
      </p:sp>
      <p:sp>
        <p:nvSpPr>
          <p:cNvPr id="9" name="Espace réservé du texte 5">
            <a:extLst>
              <a:ext uri="{FF2B5EF4-FFF2-40B4-BE49-F238E27FC236}">
                <a16:creationId xmlns:a16="http://schemas.microsoft.com/office/drawing/2014/main" id="{CD45D160-0F20-EF76-0AC2-B778C5C38DD5}"/>
              </a:ext>
            </a:extLst>
          </p:cNvPr>
          <p:cNvSpPr>
            <a:spLocks noGrp="1"/>
          </p:cNvSpPr>
          <p:nvPr>
            <p:ph type="body" sz="quarter" idx="33"/>
          </p:nvPr>
        </p:nvSpPr>
        <p:spPr>
          <a:xfrm>
            <a:off x="776689" y="4135193"/>
            <a:ext cx="10158984" cy="1116429"/>
          </a:xfrm>
        </p:spPr>
        <p:txBody>
          <a:bodyPr/>
          <a:lstStyle/>
          <a:p>
            <a:r>
              <a:rPr lang="fr-FR" dirty="0" err="1"/>
              <a:t>InnoDB</a:t>
            </a:r>
            <a:r>
              <a:rPr lang="fr-FR" dirty="0"/>
              <a:t> Cluster Monitoring</a:t>
            </a:r>
          </a:p>
          <a:p>
            <a:endParaRPr lang="fr-FR" dirty="0"/>
          </a:p>
        </p:txBody>
      </p:sp>
      <p:pic>
        <p:nvPicPr>
          <p:cNvPr id="5" name="Image 4">
            <a:extLst>
              <a:ext uri="{FF2B5EF4-FFF2-40B4-BE49-F238E27FC236}">
                <a16:creationId xmlns:a16="http://schemas.microsoft.com/office/drawing/2014/main" id="{53063745-9145-A26F-DD54-FAB4C7940C78}"/>
              </a:ext>
            </a:extLst>
          </p:cNvPr>
          <p:cNvPicPr>
            <a:picLocks noChangeAspect="1"/>
          </p:cNvPicPr>
          <p:nvPr/>
        </p:nvPicPr>
        <p:blipFill>
          <a:blip r:embed="rId2"/>
          <a:stretch>
            <a:fillRect/>
          </a:stretch>
        </p:blipFill>
        <p:spPr>
          <a:xfrm>
            <a:off x="6192526" y="1486350"/>
            <a:ext cx="5533393" cy="4414777"/>
          </a:xfrm>
          <a:prstGeom prst="rect">
            <a:avLst/>
          </a:prstGeom>
        </p:spPr>
      </p:pic>
    </p:spTree>
    <p:extLst>
      <p:ext uri="{BB962C8B-B14F-4D97-AF65-F5344CB8AC3E}">
        <p14:creationId xmlns:p14="http://schemas.microsoft.com/office/powerpoint/2010/main" val="30966018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C5ED6A-742B-4EB2-C7C2-45308274E46E}"/>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AC3E3A2-3A76-3CA4-C924-CBC9C63F079E}"/>
              </a:ext>
            </a:extLst>
          </p:cNvPr>
          <p:cNvSpPr>
            <a:spLocks noGrp="1"/>
          </p:cNvSpPr>
          <p:nvPr>
            <p:ph type="sldNum" sz="quarter" idx="12"/>
          </p:nvPr>
        </p:nvSpPr>
        <p:spPr>
          <a:xfrm>
            <a:off x="762000" y="6423660"/>
            <a:ext cx="365760" cy="365760"/>
          </a:xfrm>
        </p:spPr>
        <p:txBody>
          <a:bodyPr/>
          <a:lstStyle/>
          <a:p>
            <a:fld id="{345D60D9-5372-5F40-9443-0F9AE5BDC3C8}" type="slidenum">
              <a:rPr lang="en-US" smtClean="0"/>
              <a:pPr/>
              <a:t>46</a:t>
            </a:fld>
            <a:endParaRPr lang="en-US" dirty="0"/>
          </a:p>
        </p:txBody>
      </p:sp>
      <p:sp>
        <p:nvSpPr>
          <p:cNvPr id="3" name="Footer Placeholder 2">
            <a:extLst>
              <a:ext uri="{FF2B5EF4-FFF2-40B4-BE49-F238E27FC236}">
                <a16:creationId xmlns:a16="http://schemas.microsoft.com/office/drawing/2014/main" id="{C71BDDC8-51B5-910D-5684-ACA056857EA5}"/>
              </a:ext>
            </a:extLst>
          </p:cNvPr>
          <p:cNvSpPr>
            <a:spLocks noGrp="1"/>
          </p:cNvSpPr>
          <p:nvPr>
            <p:ph type="ftr" sz="quarter" idx="11"/>
          </p:nvPr>
        </p:nvSpPr>
        <p:spPr>
          <a:xfrm>
            <a:off x="1127759" y="6423978"/>
            <a:ext cx="5745379" cy="365125"/>
          </a:xfrm>
        </p:spPr>
        <p:txBody>
          <a:bodyPr/>
          <a:lstStyle/>
          <a:p>
            <a:r>
              <a:rPr lang="en-US" dirty="0"/>
              <a:t>Copyright © 2025 Oracle   </a:t>
            </a:r>
          </a:p>
        </p:txBody>
      </p:sp>
      <p:sp>
        <p:nvSpPr>
          <p:cNvPr id="63" name="Title 1">
            <a:extLst>
              <a:ext uri="{FF2B5EF4-FFF2-40B4-BE49-F238E27FC236}">
                <a16:creationId xmlns:a16="http://schemas.microsoft.com/office/drawing/2014/main" id="{6E073A52-F324-D7EE-728D-DB4C0E9894C9}"/>
              </a:ext>
            </a:extLst>
          </p:cNvPr>
          <p:cNvSpPr txBox="1">
            <a:spLocks/>
          </p:cNvSpPr>
          <p:nvPr/>
        </p:nvSpPr>
        <p:spPr>
          <a:xfrm>
            <a:off x="425156" y="218220"/>
            <a:ext cx="10671048" cy="591951"/>
          </a:xfrm>
          <a:prstGeom prst="rect">
            <a:avLst/>
          </a:prstGeom>
        </p:spPr>
        <p:txBody>
          <a:bodyPr/>
          <a:lstStyle>
            <a:lvl1pPr algn="l" defTabSz="914400" rtl="0" eaLnBrk="1" latinLnBrk="0" hangingPunct="1">
              <a:lnSpc>
                <a:spcPct val="95000"/>
              </a:lnSpc>
              <a:spcBef>
                <a:spcPct val="0"/>
              </a:spcBef>
              <a:buNone/>
              <a:defRPr lang="en-US" sz="2400" b="1" i="0" kern="1200" baseline="0" dirty="0">
                <a:solidFill>
                  <a:schemeClr val="tx1"/>
                </a:solidFill>
                <a:latin typeface="+mn-lt"/>
                <a:ea typeface="+mn-ea"/>
                <a:cs typeface="+mj-cs"/>
              </a:defRPr>
            </a:lvl1pPr>
          </a:lstStyle>
          <a:p>
            <a:r>
              <a:rPr lang="en-US" dirty="0" err="1"/>
              <a:t>InnoDB</a:t>
            </a:r>
            <a:r>
              <a:rPr lang="en-US" dirty="0"/>
              <a:t> Cluster</a:t>
            </a:r>
            <a:endParaRPr lang="fr-CH" dirty="0"/>
          </a:p>
        </p:txBody>
      </p:sp>
      <p:sp>
        <p:nvSpPr>
          <p:cNvPr id="4" name="Text Placeholder 2">
            <a:extLst>
              <a:ext uri="{FF2B5EF4-FFF2-40B4-BE49-F238E27FC236}">
                <a16:creationId xmlns:a16="http://schemas.microsoft.com/office/drawing/2014/main" id="{A7FE71F7-8D86-0DC3-E379-4FC4C000C9EF}"/>
              </a:ext>
            </a:extLst>
          </p:cNvPr>
          <p:cNvSpPr txBox="1">
            <a:spLocks/>
          </p:cNvSpPr>
          <p:nvPr/>
        </p:nvSpPr>
        <p:spPr>
          <a:xfrm>
            <a:off x="594739" y="545497"/>
            <a:ext cx="10671048" cy="591951"/>
          </a:xfrm>
          <a:prstGeom prst="rect">
            <a:avLst/>
          </a:prstGeom>
        </p:spPr>
        <p:txBody>
          <a:bodyPr vert="horz" lIns="0" tIns="0" rIns="0" bIns="0" rtlCol="0" anchor="ctr"/>
          <a:lstStyle>
            <a:defPPr>
              <a:defRPr lang="en-US"/>
            </a:defPPr>
            <a:lvl1pPr marL="0" algn="l" defTabSz="914400" rtl="0" eaLnBrk="1" latinLnBrk="0" hangingPunct="1">
              <a:defRPr sz="900" kern="1200">
                <a:solidFill>
                  <a:srgbClr val="8B858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t>Monitoring</a:t>
            </a:r>
          </a:p>
        </p:txBody>
      </p:sp>
      <p:sp>
        <p:nvSpPr>
          <p:cNvPr id="14" name="Rectangle 13">
            <a:extLst>
              <a:ext uri="{FF2B5EF4-FFF2-40B4-BE49-F238E27FC236}">
                <a16:creationId xmlns:a16="http://schemas.microsoft.com/office/drawing/2014/main" id="{721155DA-64CE-FCD4-0270-1E2201F3400C}"/>
              </a:ext>
            </a:extLst>
          </p:cNvPr>
          <p:cNvSpPr/>
          <p:nvPr/>
        </p:nvSpPr>
        <p:spPr>
          <a:xfrm>
            <a:off x="2305449" y="1553263"/>
            <a:ext cx="9639552" cy="4824446"/>
          </a:xfrm>
          <a:prstGeom prst="rect">
            <a:avLst/>
          </a:prstGeom>
          <a:solidFill>
            <a:srgbClr val="4742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endParaRPr>
          </a:p>
        </p:txBody>
      </p:sp>
      <p:grpSp>
        <p:nvGrpSpPr>
          <p:cNvPr id="5" name="Groupe 4">
            <a:extLst>
              <a:ext uri="{FF2B5EF4-FFF2-40B4-BE49-F238E27FC236}">
                <a16:creationId xmlns:a16="http://schemas.microsoft.com/office/drawing/2014/main" id="{C20C5B45-D93F-E930-DB0D-90D6E1FC6247}"/>
              </a:ext>
            </a:extLst>
          </p:cNvPr>
          <p:cNvGrpSpPr/>
          <p:nvPr/>
        </p:nvGrpSpPr>
        <p:grpSpPr>
          <a:xfrm>
            <a:off x="365815" y="1524057"/>
            <a:ext cx="1930833" cy="4853652"/>
            <a:chOff x="8498882" y="1525279"/>
            <a:chExt cx="1930833" cy="4114436"/>
          </a:xfrm>
        </p:grpSpPr>
        <p:grpSp>
          <p:nvGrpSpPr>
            <p:cNvPr id="6" name="Group 15">
              <a:extLst>
                <a:ext uri="{FF2B5EF4-FFF2-40B4-BE49-F238E27FC236}">
                  <a16:creationId xmlns:a16="http://schemas.microsoft.com/office/drawing/2014/main" id="{FD1F896E-2A48-AB02-AB25-392D5A17A91B}"/>
                </a:ext>
              </a:extLst>
            </p:cNvPr>
            <p:cNvGrpSpPr/>
            <p:nvPr/>
          </p:nvGrpSpPr>
          <p:grpSpPr>
            <a:xfrm>
              <a:off x="8498882" y="1553898"/>
              <a:ext cx="1930833" cy="4085817"/>
              <a:chOff x="9499167" y="1898142"/>
              <a:chExt cx="1930833" cy="4085817"/>
            </a:xfrm>
          </p:grpSpPr>
          <p:sp>
            <p:nvSpPr>
              <p:cNvPr id="8" name="Rectangle 7">
                <a:extLst>
                  <a:ext uri="{FF2B5EF4-FFF2-40B4-BE49-F238E27FC236}">
                    <a16:creationId xmlns:a16="http://schemas.microsoft.com/office/drawing/2014/main" id="{73C32DA6-5E34-2BB1-DE34-50ADD2343AAC}"/>
                  </a:ext>
                </a:extLst>
              </p:cNvPr>
              <p:cNvSpPr/>
              <p:nvPr/>
            </p:nvSpPr>
            <p:spPr>
              <a:xfrm>
                <a:off x="9499167" y="1898142"/>
                <a:ext cx="1930833" cy="4085817"/>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rgbClr val="67605B"/>
                  </a:solidFill>
                </a:endParaRPr>
              </a:p>
            </p:txBody>
          </p:sp>
          <p:sp>
            <p:nvSpPr>
              <p:cNvPr id="10" name="TextBox 18">
                <a:extLst>
                  <a:ext uri="{FF2B5EF4-FFF2-40B4-BE49-F238E27FC236}">
                    <a16:creationId xmlns:a16="http://schemas.microsoft.com/office/drawing/2014/main" id="{54677717-B4D6-6789-5A78-9A699F73A44A}"/>
                  </a:ext>
                </a:extLst>
              </p:cNvPr>
              <p:cNvSpPr txBox="1"/>
              <p:nvPr/>
            </p:nvSpPr>
            <p:spPr>
              <a:xfrm>
                <a:off x="9718063" y="3727026"/>
                <a:ext cx="184731" cy="338554"/>
              </a:xfrm>
              <a:prstGeom prst="rect">
                <a:avLst/>
              </a:prstGeom>
              <a:noFill/>
            </p:spPr>
            <p:txBody>
              <a:bodyPr wrap="none" rtlCol="0" anchor="b" anchorCtr="0">
                <a:spAutoFit/>
              </a:bodyPr>
              <a:lstStyle/>
              <a:p>
                <a:endParaRPr lang="en-US" sz="1600" b="1" dirty="0">
                  <a:solidFill>
                    <a:srgbClr val="67605B"/>
                  </a:solidFill>
                  <a:latin typeface="Oracle Sans Extra Bold" panose="020B0503020204020204" pitchFamily="34" charset="0"/>
                  <a:ea typeface="League Spartan" charset="0"/>
                  <a:cs typeface="Oracle Sans Extra Bold" panose="020B0503020204020204" pitchFamily="34" charset="0"/>
                </a:endParaRPr>
              </a:p>
            </p:txBody>
          </p:sp>
          <p:sp>
            <p:nvSpPr>
              <p:cNvPr id="11" name="Subtitle 2">
                <a:extLst>
                  <a:ext uri="{FF2B5EF4-FFF2-40B4-BE49-F238E27FC236}">
                    <a16:creationId xmlns:a16="http://schemas.microsoft.com/office/drawing/2014/main" id="{BD17AF34-50A4-FF47-5D8B-60EE444DB36B}"/>
                  </a:ext>
                </a:extLst>
              </p:cNvPr>
              <p:cNvSpPr txBox="1">
                <a:spLocks/>
              </p:cNvSpPr>
              <p:nvPr/>
            </p:nvSpPr>
            <p:spPr>
              <a:xfrm>
                <a:off x="9540280" y="3432230"/>
                <a:ext cx="1871969" cy="1070187"/>
              </a:xfrm>
              <a:prstGeom prst="rect">
                <a:avLst/>
              </a:prstGeom>
            </p:spPr>
            <p:txBody>
              <a:bodyPr vert="horz" wrap="square" lIns="45720" tIns="22860" rIns="45720" bIns="22860" rtlCol="0" anchor="t">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1750"/>
                  </a:lnSpc>
                </a:pPr>
                <a:r>
                  <a:rPr lang="en-US" sz="1400" b="1" dirty="0">
                    <a:solidFill>
                      <a:srgbClr val="67605B"/>
                    </a:solidFill>
                    <a:latin typeface="Oracle Sans Extra Bold" panose="020B0503020204020204" pitchFamily="34" charset="0"/>
                    <a:ea typeface="League Spartan" charset="0"/>
                    <a:cs typeface="Oracle Sans Extra Bold" panose="020B0503020204020204" pitchFamily="34" charset="0"/>
                  </a:rPr>
                  <a:t>MySQL Monitoring</a:t>
                </a:r>
              </a:p>
              <a:p>
                <a:pPr algn="l">
                  <a:lnSpc>
                    <a:spcPts val="1750"/>
                  </a:lnSpc>
                </a:pPr>
                <a:endParaRPr lang="en-IN" sz="1200" dirty="0">
                  <a:solidFill>
                    <a:srgbClr val="67605B"/>
                  </a:solidFill>
                  <a:latin typeface="Oracle Sans Light" panose="020B0403020204020204" pitchFamily="34" charset="0"/>
                  <a:cs typeface="Oracle Sans Light" panose="020B0403020204020204" pitchFamily="34" charset="0"/>
                </a:endParaRPr>
              </a:p>
              <a:p>
                <a:pPr algn="l">
                  <a:lnSpc>
                    <a:spcPts val="1750"/>
                  </a:lnSpc>
                </a:pPr>
                <a:r>
                  <a:rPr lang="en-IN" sz="1200" dirty="0" err="1">
                    <a:solidFill>
                      <a:srgbClr val="67605B"/>
                    </a:solidFill>
                    <a:latin typeface="Oracle Sans Light" panose="020B0403020204020204" pitchFamily="34" charset="0"/>
                    <a:cs typeface="Oracle Sans Light" panose="020B0403020204020204" pitchFamily="34" charset="0"/>
                  </a:rPr>
                  <a:t>Observabilité</a:t>
                </a:r>
                <a:r>
                  <a:rPr lang="en-IN" sz="1200" dirty="0">
                    <a:solidFill>
                      <a:srgbClr val="67605B"/>
                    </a:solidFill>
                    <a:latin typeface="Oracle Sans Light" panose="020B0403020204020204" pitchFamily="34" charset="0"/>
                    <a:cs typeface="Oracle Sans Light" panose="020B0403020204020204" pitchFamily="34" charset="0"/>
                  </a:rPr>
                  <a:t> </a:t>
                </a:r>
                <a:r>
                  <a:rPr lang="en-IN" sz="1200" dirty="0" err="1">
                    <a:solidFill>
                      <a:srgbClr val="67605B"/>
                    </a:solidFill>
                    <a:latin typeface="Oracle Sans Light" panose="020B0403020204020204" pitchFamily="34" charset="0"/>
                    <a:cs typeface="Oracle Sans Light" panose="020B0403020204020204" pitchFamily="34" charset="0"/>
                  </a:rPr>
                  <a:t>avancée</a:t>
                </a:r>
                <a:r>
                  <a:rPr lang="en-IN" sz="1200" dirty="0">
                    <a:solidFill>
                      <a:srgbClr val="67605B"/>
                    </a:solidFill>
                    <a:latin typeface="Oracle Sans Light" panose="020B0403020204020204" pitchFamily="34" charset="0"/>
                    <a:cs typeface="Oracle Sans Light" panose="020B0403020204020204" pitchFamily="34" charset="0"/>
                  </a:rPr>
                  <a:t> : </a:t>
                </a:r>
                <a:r>
                  <a:rPr lang="en-IN" sz="1200" dirty="0" err="1">
                    <a:solidFill>
                      <a:srgbClr val="67605B"/>
                    </a:solidFill>
                    <a:latin typeface="Oracle Sans Light" panose="020B0403020204020204" pitchFamily="34" charset="0"/>
                    <a:cs typeface="Oracle Sans Light" panose="020B0403020204020204" pitchFamily="34" charset="0"/>
                  </a:rPr>
                  <a:t>corrélation</a:t>
                </a:r>
                <a:r>
                  <a:rPr lang="en-IN" sz="1200" dirty="0">
                    <a:solidFill>
                      <a:srgbClr val="67605B"/>
                    </a:solidFill>
                    <a:latin typeface="Oracle Sans Light" panose="020B0403020204020204" pitchFamily="34" charset="0"/>
                    <a:cs typeface="Oracle Sans Light" panose="020B0403020204020204" pitchFamily="34" charset="0"/>
                  </a:rPr>
                  <a:t> des traces, </a:t>
                </a:r>
                <a:r>
                  <a:rPr lang="en-IN" sz="1200" dirty="0" err="1">
                    <a:solidFill>
                      <a:srgbClr val="67605B"/>
                    </a:solidFill>
                    <a:latin typeface="Oracle Sans Light" panose="020B0403020204020204" pitchFamily="34" charset="0"/>
                    <a:cs typeface="Oracle Sans Light" panose="020B0403020204020204" pitchFamily="34" charset="0"/>
                  </a:rPr>
                  <a:t>métriques</a:t>
                </a:r>
                <a:r>
                  <a:rPr lang="en-IN" sz="1200" dirty="0">
                    <a:solidFill>
                      <a:srgbClr val="67605B"/>
                    </a:solidFill>
                    <a:latin typeface="Oracle Sans Light" panose="020B0403020204020204" pitchFamily="34" charset="0"/>
                    <a:cs typeface="Oracle Sans Light" panose="020B0403020204020204" pitchFamily="34" charset="0"/>
                  </a:rPr>
                  <a:t> et logs</a:t>
                </a:r>
                <a:endParaRPr lang="en-US" sz="1200" dirty="0">
                  <a:solidFill>
                    <a:srgbClr val="67605B"/>
                  </a:solidFill>
                  <a:latin typeface="Oracle Sans Light" panose="020B0403020204020204" pitchFamily="34" charset="0"/>
                  <a:ea typeface="Lato Light" panose="020F0502020204030203" pitchFamily="34" charset="0"/>
                  <a:cs typeface="Oracle Sans Light" panose="020B0403020204020204" pitchFamily="34" charset="0"/>
                </a:endParaRPr>
              </a:p>
            </p:txBody>
          </p:sp>
        </p:grpSp>
        <p:pic>
          <p:nvPicPr>
            <p:cNvPr id="7" name="Image 6">
              <a:extLst>
                <a:ext uri="{FF2B5EF4-FFF2-40B4-BE49-F238E27FC236}">
                  <a16:creationId xmlns:a16="http://schemas.microsoft.com/office/drawing/2014/main" id="{0126CC96-6005-F1D6-9768-42C0A42A4D19}"/>
                </a:ext>
              </a:extLst>
            </p:cNvPr>
            <p:cNvPicPr>
              <a:picLocks noChangeAspect="1"/>
            </p:cNvPicPr>
            <p:nvPr/>
          </p:nvPicPr>
          <p:blipFill>
            <a:blip r:embed="rId2"/>
            <a:stretch>
              <a:fillRect/>
            </a:stretch>
          </p:blipFill>
          <p:spPr>
            <a:xfrm>
              <a:off x="9484864" y="1525279"/>
              <a:ext cx="927100" cy="927100"/>
            </a:xfrm>
            <a:prstGeom prst="rect">
              <a:avLst/>
            </a:prstGeom>
          </p:spPr>
        </p:pic>
      </p:grpSp>
      <p:sp>
        <p:nvSpPr>
          <p:cNvPr id="12" name="ZoneTexte 11">
            <a:extLst>
              <a:ext uri="{FF2B5EF4-FFF2-40B4-BE49-F238E27FC236}">
                <a16:creationId xmlns:a16="http://schemas.microsoft.com/office/drawing/2014/main" id="{72035D4E-780B-6DE1-EC1F-44B3F370F63B}"/>
              </a:ext>
            </a:extLst>
          </p:cNvPr>
          <p:cNvSpPr txBox="1"/>
          <p:nvPr/>
        </p:nvSpPr>
        <p:spPr>
          <a:xfrm>
            <a:off x="2337761" y="1853854"/>
            <a:ext cx="5973289" cy="4570482"/>
          </a:xfrm>
          <a:prstGeom prst="rect">
            <a:avLst/>
          </a:prstGeom>
          <a:noFill/>
        </p:spPr>
        <p:txBody>
          <a:bodyPr wrap="square" rtlCol="0">
            <a:spAutoFit/>
          </a:bodyPr>
          <a:lstStyle/>
          <a:p>
            <a:pPr marL="342900" indent="-342900">
              <a:spcBef>
                <a:spcPts val="1000"/>
              </a:spcBef>
              <a:buFont typeface="Arial" panose="020B0604020202020204" pitchFamily="34" charset="0"/>
              <a:buChar char="•"/>
            </a:pPr>
            <a:r>
              <a:rPr lang="en-US" b="1" dirty="0"/>
              <a:t>Oracle Enterprise Manager </a:t>
            </a:r>
            <a:r>
              <a:rPr lang="en-US" b="1" dirty="0">
                <a:solidFill>
                  <a:schemeClr val="accent2">
                    <a:lumMod val="50000"/>
                  </a:schemeClr>
                </a:solidFill>
              </a:rPr>
              <a:t>Plugin for MySQL</a:t>
            </a:r>
          </a:p>
          <a:p>
            <a:pPr marL="742950" lvl="1" indent="-285750">
              <a:buFont typeface="Courier New" panose="02070309020205020404" pitchFamily="49" charset="0"/>
              <a:buChar char="o"/>
            </a:pPr>
            <a:r>
              <a:rPr lang="en-US" sz="1600" dirty="0">
                <a:latin typeface="Oracle Sans Light" panose="020B0403020204020204" pitchFamily="34" charset="0"/>
                <a:cs typeface="Oracle Sans Light" panose="020B0403020204020204" pitchFamily="34" charset="0"/>
              </a:rPr>
              <a:t>Availability and Performance monitoring</a:t>
            </a:r>
          </a:p>
          <a:p>
            <a:pPr marL="742950" lvl="1" indent="-285750">
              <a:buFont typeface="Courier New" panose="02070309020205020404" pitchFamily="49" charset="0"/>
              <a:buChar char="o"/>
            </a:pPr>
            <a:r>
              <a:rPr lang="en-US" sz="1600" dirty="0">
                <a:latin typeface="Oracle Sans Light" panose="020B0403020204020204" pitchFamily="34" charset="0"/>
                <a:cs typeface="Oracle Sans Light" panose="020B0403020204020204" pitchFamily="34" charset="0"/>
              </a:rPr>
              <a:t>Configuration monitoring</a:t>
            </a:r>
          </a:p>
          <a:p>
            <a:pPr marL="742950" lvl="1" indent="-285750">
              <a:buFont typeface="Courier New" panose="02070309020205020404" pitchFamily="49" charset="0"/>
              <a:buChar char="o"/>
            </a:pPr>
            <a:r>
              <a:rPr lang="en-US" sz="1600" dirty="0">
                <a:latin typeface="Oracle Sans Light" panose="020B0403020204020204" pitchFamily="34" charset="0"/>
                <a:cs typeface="Oracle Sans Light" panose="020B0403020204020204" pitchFamily="34" charset="0"/>
              </a:rPr>
              <a:t>Queries information</a:t>
            </a:r>
          </a:p>
          <a:p>
            <a:pPr marL="742950" lvl="1" indent="-285750">
              <a:buFont typeface="Courier New" panose="02070309020205020404" pitchFamily="49" charset="0"/>
              <a:buChar char="o"/>
            </a:pPr>
            <a:r>
              <a:rPr lang="en-US" sz="1600" dirty="0">
                <a:latin typeface="Oracle Sans Light" panose="020B0403020204020204" pitchFamily="34" charset="0"/>
                <a:cs typeface="Oracle Sans Light" panose="020B0403020204020204" pitchFamily="34" charset="0"/>
              </a:rPr>
              <a:t>Performance and configuration metrics</a:t>
            </a:r>
          </a:p>
          <a:p>
            <a:pPr marL="742950" lvl="1" indent="-285750">
              <a:buFont typeface="Courier New" panose="02070309020205020404" pitchFamily="49" charset="0"/>
              <a:buChar char="o"/>
            </a:pPr>
            <a:r>
              <a:rPr lang="en-US" sz="1600" dirty="0">
                <a:latin typeface="Oracle Sans Light" panose="020B0403020204020204" pitchFamily="34" charset="0"/>
                <a:cs typeface="Oracle Sans Light" panose="020B0403020204020204" pitchFamily="34" charset="0"/>
              </a:rPr>
              <a:t>Compliance Framework</a:t>
            </a:r>
          </a:p>
          <a:p>
            <a:pPr marL="742950" lvl="1" indent="-285750">
              <a:buFont typeface="Courier New" panose="02070309020205020404" pitchFamily="49" charset="0"/>
              <a:buChar char="o"/>
            </a:pPr>
            <a:r>
              <a:rPr lang="en-US" sz="1600" dirty="0">
                <a:latin typeface="Oracle Sans Light" panose="020B0403020204020204" pitchFamily="34" charset="0"/>
                <a:cs typeface="Oracle Sans Light" panose="020B0403020204020204" pitchFamily="34" charset="0"/>
              </a:rPr>
              <a:t>Metric Extension included</a:t>
            </a:r>
          </a:p>
          <a:p>
            <a:pPr marL="342900" indent="-342900">
              <a:spcBef>
                <a:spcPts val="1000"/>
              </a:spcBef>
              <a:buFont typeface="Arial" panose="020B0604020202020204" pitchFamily="34" charset="0"/>
              <a:buChar char="•"/>
            </a:pPr>
            <a:endParaRPr lang="en-US" sz="2000" kern="1200" dirty="0">
              <a:solidFill>
                <a:schemeClr val="tx1"/>
              </a:solidFill>
              <a:ea typeface="+mn-ea"/>
            </a:endParaRPr>
          </a:p>
          <a:p>
            <a:pPr marL="342900" indent="-342900">
              <a:spcBef>
                <a:spcPts val="1000"/>
              </a:spcBef>
              <a:buFont typeface="Arial" panose="020B0604020202020204" pitchFamily="34" charset="0"/>
              <a:buChar char="•"/>
            </a:pPr>
            <a:endParaRPr lang="en-US" sz="2000" dirty="0"/>
          </a:p>
          <a:p>
            <a:pPr marL="342900" indent="-342900">
              <a:spcBef>
                <a:spcPts val="1000"/>
              </a:spcBef>
              <a:buFont typeface="Arial" panose="020B0604020202020204" pitchFamily="34" charset="0"/>
              <a:buChar char="•"/>
            </a:pPr>
            <a:r>
              <a:rPr lang="en-US" b="1" kern="1200" dirty="0">
                <a:solidFill>
                  <a:schemeClr val="tx1"/>
                </a:solidFill>
                <a:ea typeface="+mn-ea"/>
              </a:rPr>
              <a:t>MySQL Enterprise </a:t>
            </a:r>
            <a:r>
              <a:rPr lang="en-US" b="1" kern="1200" dirty="0">
                <a:solidFill>
                  <a:schemeClr val="accent2">
                    <a:lumMod val="50000"/>
                  </a:schemeClr>
                </a:solidFill>
                <a:ea typeface="+mn-ea"/>
              </a:rPr>
              <a:t>Monitor</a:t>
            </a:r>
          </a:p>
          <a:p>
            <a:pPr marL="742950" lvl="1" indent="-285750">
              <a:buFont typeface="Courier New" panose="02070309020205020404" pitchFamily="49" charset="0"/>
              <a:buChar char="o"/>
            </a:pPr>
            <a:r>
              <a:rPr lang="en-US" sz="1600" dirty="0">
                <a:latin typeface="Oracle Sans Light" panose="020B0403020204020204" pitchFamily="34" charset="0"/>
                <a:cs typeface="Oracle Sans Light" panose="020B0403020204020204" pitchFamily="34" charset="0"/>
              </a:rPr>
              <a:t>Availability and Performance monitoring</a:t>
            </a:r>
          </a:p>
          <a:p>
            <a:pPr marL="742950" lvl="1" indent="-285750">
              <a:buFont typeface="Courier New" panose="02070309020205020404" pitchFamily="49" charset="0"/>
              <a:buChar char="o"/>
            </a:pPr>
            <a:r>
              <a:rPr lang="en-US" sz="1600" dirty="0">
                <a:latin typeface="Oracle Sans Light" panose="020B0403020204020204" pitchFamily="34" charset="0"/>
                <a:cs typeface="Oracle Sans Light" panose="020B0403020204020204" pitchFamily="34" charset="0"/>
              </a:rPr>
              <a:t>Queries information</a:t>
            </a:r>
          </a:p>
          <a:p>
            <a:pPr marL="742950" lvl="1" indent="-285750">
              <a:buFont typeface="Courier New" panose="02070309020205020404" pitchFamily="49" charset="0"/>
              <a:buChar char="o"/>
            </a:pPr>
            <a:r>
              <a:rPr lang="en-US" sz="1600" dirty="0">
                <a:latin typeface="Oracle Sans Light" panose="020B0403020204020204" pitchFamily="34" charset="0"/>
                <a:cs typeface="Oracle Sans Light" panose="020B0403020204020204" pitchFamily="34" charset="0"/>
              </a:rPr>
              <a:t>Performance and configuration metrics</a:t>
            </a:r>
            <a:endParaRPr lang="en-US" sz="1600" dirty="0"/>
          </a:p>
          <a:p>
            <a:endParaRPr lang="en-US" sz="2000" dirty="0"/>
          </a:p>
          <a:p>
            <a:endParaRPr lang="fr-FR" dirty="0"/>
          </a:p>
        </p:txBody>
      </p:sp>
      <p:pic>
        <p:nvPicPr>
          <p:cNvPr id="13" name="Picture 6" descr="MyOEM_screenshot.png">
            <a:extLst>
              <a:ext uri="{FF2B5EF4-FFF2-40B4-BE49-F238E27FC236}">
                <a16:creationId xmlns:a16="http://schemas.microsoft.com/office/drawing/2014/main" id="{7E063277-58CF-AA5A-5997-5ED1E3022068}"/>
              </a:ext>
            </a:extLst>
          </p:cNvPr>
          <p:cNvPicPr>
            <a:picLocks noChangeAspect="1"/>
          </p:cNvPicPr>
          <p:nvPr/>
        </p:nvPicPr>
        <p:blipFill>
          <a:blip r:embed="rId3" cstate="print"/>
          <a:srcRect/>
          <a:stretch>
            <a:fillRect/>
          </a:stretch>
        </p:blipFill>
        <p:spPr bwMode="auto">
          <a:xfrm>
            <a:off x="8129544" y="1783699"/>
            <a:ext cx="3514013" cy="2096350"/>
          </a:xfrm>
          <a:prstGeom prst="rect">
            <a:avLst/>
          </a:prstGeom>
          <a:noFill/>
          <a:ln>
            <a:noFill/>
          </a:ln>
          <a:effectLst>
            <a:outerShdw blurRad="63500" dist="38100" dir="2700000" algn="tl" rotWithShape="0">
              <a:srgbClr val="000000">
                <a:alpha val="39999"/>
              </a:srgbClr>
            </a:outerShdw>
          </a:effectLst>
        </p:spPr>
      </p:pic>
      <p:pic>
        <p:nvPicPr>
          <p:cNvPr id="15" name="Picture 4" descr="OverviewView.PNG">
            <a:extLst>
              <a:ext uri="{FF2B5EF4-FFF2-40B4-BE49-F238E27FC236}">
                <a16:creationId xmlns:a16="http://schemas.microsoft.com/office/drawing/2014/main" id="{D20DDB7B-B0B1-A44F-1117-106B615D3469}"/>
              </a:ext>
            </a:extLst>
          </p:cNvPr>
          <p:cNvPicPr>
            <a:picLocks noChangeAspect="1"/>
          </p:cNvPicPr>
          <p:nvPr/>
        </p:nvPicPr>
        <p:blipFill>
          <a:blip r:embed="rId4" cstate="print"/>
          <a:stretch>
            <a:fillRect/>
          </a:stretch>
        </p:blipFill>
        <p:spPr bwMode="auto">
          <a:xfrm>
            <a:off x="8129543" y="4139095"/>
            <a:ext cx="3514013" cy="2115590"/>
          </a:xfrm>
          <a:prstGeom prst="rect">
            <a:avLst/>
          </a:prstGeom>
          <a:noFill/>
          <a:ln>
            <a:noFill/>
          </a:ln>
          <a:effectLst>
            <a:outerShdw blurRad="63500" dist="38100" dir="2700000" algn="tl" rotWithShape="0">
              <a:srgbClr val="000000">
                <a:alpha val="39999"/>
              </a:srgbClr>
            </a:outerShdw>
          </a:effectLst>
        </p:spPr>
      </p:pic>
    </p:spTree>
    <p:extLst>
      <p:ext uri="{BB962C8B-B14F-4D97-AF65-F5344CB8AC3E}">
        <p14:creationId xmlns:p14="http://schemas.microsoft.com/office/powerpoint/2010/main" val="2226405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B8B91F-8CB9-E42D-359A-12E41AD7342E}"/>
            </a:ext>
          </a:extLst>
        </p:cNvPr>
        <p:cNvGrpSpPr/>
        <p:nvPr/>
      </p:nvGrpSpPr>
      <p:grpSpPr>
        <a:xfrm>
          <a:off x="0" y="0"/>
          <a:ext cx="0" cy="0"/>
          <a:chOff x="0" y="0"/>
          <a:chExt cx="0" cy="0"/>
        </a:xfrm>
      </p:grpSpPr>
      <p:sp>
        <p:nvSpPr>
          <p:cNvPr id="2" name="Footer Placeholder 1">
            <a:extLst>
              <a:ext uri="{FF2B5EF4-FFF2-40B4-BE49-F238E27FC236}">
                <a16:creationId xmlns:a16="http://schemas.microsoft.com/office/drawing/2014/main" id="{4864E695-C66B-0F2B-192A-BBA54C3DF1B0}"/>
              </a:ext>
            </a:extLst>
          </p:cNvPr>
          <p:cNvSpPr>
            <a:spLocks noGrp="1"/>
          </p:cNvSpPr>
          <p:nvPr>
            <p:ph type="ftr" sz="quarter" idx="11"/>
          </p:nvPr>
        </p:nvSpPr>
        <p:spPr/>
        <p:txBody>
          <a:bodyPr/>
          <a:lstStyle/>
          <a:p>
            <a:r>
              <a:rPr lang="en-US" dirty="0"/>
              <a:t>Copyright © 2025 Oracle</a:t>
            </a:r>
          </a:p>
        </p:txBody>
      </p:sp>
      <p:sp>
        <p:nvSpPr>
          <p:cNvPr id="3" name="Slide Number Placeholder 2">
            <a:extLst>
              <a:ext uri="{FF2B5EF4-FFF2-40B4-BE49-F238E27FC236}">
                <a16:creationId xmlns:a16="http://schemas.microsoft.com/office/drawing/2014/main" id="{76EDFDCB-1CA2-854B-A9CC-BC80DFDF93AC}"/>
              </a:ext>
            </a:extLst>
          </p:cNvPr>
          <p:cNvSpPr>
            <a:spLocks noGrp="1"/>
          </p:cNvSpPr>
          <p:nvPr>
            <p:ph type="sldNum" sz="quarter" idx="12"/>
          </p:nvPr>
        </p:nvSpPr>
        <p:spPr/>
        <p:txBody>
          <a:bodyPr/>
          <a:lstStyle/>
          <a:p>
            <a:fld id="{345D60D9-5372-5F40-9443-0F9AE5BDC3C8}" type="slidenum">
              <a:rPr lang="en-US" smtClean="0"/>
              <a:pPr/>
              <a:t>47</a:t>
            </a:fld>
            <a:endParaRPr lang="en-US" dirty="0"/>
          </a:p>
        </p:txBody>
      </p:sp>
      <p:sp>
        <p:nvSpPr>
          <p:cNvPr id="4" name="Title 3">
            <a:extLst>
              <a:ext uri="{FF2B5EF4-FFF2-40B4-BE49-F238E27FC236}">
                <a16:creationId xmlns:a16="http://schemas.microsoft.com/office/drawing/2014/main" id="{44A43624-8C14-4CAB-0117-AD4853A0E212}"/>
              </a:ext>
            </a:extLst>
          </p:cNvPr>
          <p:cNvSpPr>
            <a:spLocks noGrp="1"/>
          </p:cNvSpPr>
          <p:nvPr>
            <p:ph type="title"/>
          </p:nvPr>
        </p:nvSpPr>
        <p:spPr/>
        <p:txBody>
          <a:bodyPr/>
          <a:lstStyle/>
          <a:p>
            <a:r>
              <a:rPr lang="en-US" dirty="0"/>
              <a:t>Demonstration</a:t>
            </a:r>
          </a:p>
        </p:txBody>
      </p:sp>
      <p:pic>
        <p:nvPicPr>
          <p:cNvPr id="5" name="Image 4">
            <a:extLst>
              <a:ext uri="{FF2B5EF4-FFF2-40B4-BE49-F238E27FC236}">
                <a16:creationId xmlns:a16="http://schemas.microsoft.com/office/drawing/2014/main" id="{DECF9A77-2670-DA5C-D842-69350679E34A}"/>
              </a:ext>
            </a:extLst>
          </p:cNvPr>
          <p:cNvPicPr>
            <a:picLocks noChangeAspect="1"/>
          </p:cNvPicPr>
          <p:nvPr/>
        </p:nvPicPr>
        <p:blipFill>
          <a:blip r:embed="rId2"/>
          <a:stretch>
            <a:fillRect/>
          </a:stretch>
        </p:blipFill>
        <p:spPr>
          <a:xfrm>
            <a:off x="5060875" y="1270299"/>
            <a:ext cx="6502400" cy="4876800"/>
          </a:xfrm>
          <a:prstGeom prst="rect">
            <a:avLst/>
          </a:prstGeom>
        </p:spPr>
      </p:pic>
    </p:spTree>
    <p:extLst>
      <p:ext uri="{BB962C8B-B14F-4D97-AF65-F5344CB8AC3E}">
        <p14:creationId xmlns:p14="http://schemas.microsoft.com/office/powerpoint/2010/main" val="308032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9BECA6-3516-A81B-3DD9-7B1C32547C5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5FBC6F7-1AA3-96C1-13DF-3E7AE6DE3B9E}"/>
              </a:ext>
            </a:extLst>
          </p:cNvPr>
          <p:cNvSpPr>
            <a:spLocks noGrp="1"/>
          </p:cNvSpPr>
          <p:nvPr>
            <p:ph type="title"/>
          </p:nvPr>
        </p:nvSpPr>
        <p:spPr/>
        <p:txBody>
          <a:bodyPr/>
          <a:lstStyle/>
          <a:p>
            <a:r>
              <a:rPr lang="en-GB" dirty="0">
                <a:solidFill>
                  <a:schemeClr val="bg1">
                    <a:lumMod val="10000"/>
                  </a:schemeClr>
                </a:solidFill>
              </a:rPr>
              <a:t>Demonstration infrastructure</a:t>
            </a:r>
          </a:p>
        </p:txBody>
      </p:sp>
      <p:sp>
        <p:nvSpPr>
          <p:cNvPr id="32" name="TextBox 31">
            <a:extLst>
              <a:ext uri="{FF2B5EF4-FFF2-40B4-BE49-F238E27FC236}">
                <a16:creationId xmlns:a16="http://schemas.microsoft.com/office/drawing/2014/main" id="{76B59C09-1B77-E83D-0E56-891B9192AC0F}"/>
              </a:ext>
            </a:extLst>
          </p:cNvPr>
          <p:cNvSpPr txBox="1"/>
          <p:nvPr/>
        </p:nvSpPr>
        <p:spPr>
          <a:xfrm>
            <a:off x="6802810" y="1662422"/>
            <a:ext cx="709876" cy="360725"/>
          </a:xfrm>
          <a:prstGeom prst="rect">
            <a:avLst/>
          </a:prstGeom>
          <a:noFill/>
        </p:spPr>
        <p:txBody>
          <a:bodyPr wrap="none" lIns="0" tIns="0" rIns="0" bIns="0" rtlCol="0">
            <a:noAutofit/>
          </a:bodyPr>
          <a:lstStyle/>
          <a:p>
            <a:pPr>
              <a:lnSpc>
                <a:spcPct val="90000"/>
              </a:lnSpc>
            </a:pPr>
            <a:r>
              <a:rPr lang="en-GB" b="1">
                <a:solidFill>
                  <a:schemeClr val="bg1"/>
                </a:solidFill>
              </a:rPr>
              <a:t>DC 2</a:t>
            </a:r>
          </a:p>
        </p:txBody>
      </p:sp>
      <p:sp>
        <p:nvSpPr>
          <p:cNvPr id="34" name="Footer Placeholder 33">
            <a:extLst>
              <a:ext uri="{FF2B5EF4-FFF2-40B4-BE49-F238E27FC236}">
                <a16:creationId xmlns:a16="http://schemas.microsoft.com/office/drawing/2014/main" id="{A12008EA-8DBA-7A0F-6552-3E0611905148}"/>
              </a:ext>
            </a:extLst>
          </p:cNvPr>
          <p:cNvSpPr>
            <a:spLocks noGrp="1"/>
          </p:cNvSpPr>
          <p:nvPr>
            <p:ph type="ftr" sz="quarter" idx="15"/>
          </p:nvPr>
        </p:nvSpPr>
        <p:spPr/>
        <p:txBody>
          <a:bodyPr/>
          <a:lstStyle/>
          <a:p>
            <a:r>
              <a:rPr lang="en-US"/>
              <a:t>Copyright © 2024, Oracle and/or its affiliates. All rights reserved.</a:t>
            </a:r>
          </a:p>
        </p:txBody>
      </p:sp>
      <p:sp>
        <p:nvSpPr>
          <p:cNvPr id="35" name="Slide Number Placeholder 34">
            <a:extLst>
              <a:ext uri="{FF2B5EF4-FFF2-40B4-BE49-F238E27FC236}">
                <a16:creationId xmlns:a16="http://schemas.microsoft.com/office/drawing/2014/main" id="{1F30315B-34FA-5975-4904-DFDC7E049F58}"/>
              </a:ext>
            </a:extLst>
          </p:cNvPr>
          <p:cNvSpPr>
            <a:spLocks noGrp="1"/>
          </p:cNvSpPr>
          <p:nvPr>
            <p:ph type="sldNum" sz="quarter" idx="16"/>
          </p:nvPr>
        </p:nvSpPr>
        <p:spPr/>
        <p:txBody>
          <a:bodyPr/>
          <a:lstStyle/>
          <a:p>
            <a:fld id="{345D60D9-5372-5F40-9443-0F9AE5BDC3C8}" type="slidenum">
              <a:rPr lang="en-US" smtClean="0"/>
              <a:t>48</a:t>
            </a:fld>
            <a:endParaRPr lang="en-US"/>
          </a:p>
        </p:txBody>
      </p:sp>
      <p:grpSp>
        <p:nvGrpSpPr>
          <p:cNvPr id="51" name="Groupe 50">
            <a:extLst>
              <a:ext uri="{FF2B5EF4-FFF2-40B4-BE49-F238E27FC236}">
                <a16:creationId xmlns:a16="http://schemas.microsoft.com/office/drawing/2014/main" id="{AB5F27EF-157B-4E28-9174-A6A20E4C2669}"/>
              </a:ext>
            </a:extLst>
          </p:cNvPr>
          <p:cNvGrpSpPr/>
          <p:nvPr/>
        </p:nvGrpSpPr>
        <p:grpSpPr>
          <a:xfrm>
            <a:off x="2318494" y="2516956"/>
            <a:ext cx="3737267" cy="2432693"/>
            <a:chOff x="2318494" y="2516956"/>
            <a:chExt cx="3737267" cy="2432693"/>
          </a:xfrm>
        </p:grpSpPr>
        <p:grpSp>
          <p:nvGrpSpPr>
            <p:cNvPr id="42" name="Groupe 41">
              <a:extLst>
                <a:ext uri="{FF2B5EF4-FFF2-40B4-BE49-F238E27FC236}">
                  <a16:creationId xmlns:a16="http://schemas.microsoft.com/office/drawing/2014/main" id="{A5940CD3-0B99-6387-ECFD-9A8BF66FC1F8}"/>
                </a:ext>
              </a:extLst>
            </p:cNvPr>
            <p:cNvGrpSpPr/>
            <p:nvPr/>
          </p:nvGrpSpPr>
          <p:grpSpPr>
            <a:xfrm>
              <a:off x="3157217" y="2516956"/>
              <a:ext cx="2041070" cy="2432693"/>
              <a:chOff x="936046" y="1401822"/>
              <a:chExt cx="2041070" cy="2432693"/>
            </a:xfrm>
          </p:grpSpPr>
          <p:pic>
            <p:nvPicPr>
              <p:cNvPr id="43" name="Picture 22">
                <a:extLst>
                  <a:ext uri="{FF2B5EF4-FFF2-40B4-BE49-F238E27FC236}">
                    <a16:creationId xmlns:a16="http://schemas.microsoft.com/office/drawing/2014/main" id="{93542347-2DA2-C762-248D-8533A0E74DDA}"/>
                  </a:ext>
                </a:extLst>
              </p:cNvPr>
              <p:cNvPicPr>
                <a:picLocks noChangeAspect="1"/>
              </p:cNvPicPr>
              <p:nvPr/>
            </p:nvPicPr>
            <p:blipFill>
              <a:blip r:embed="rId2" cstate="print">
                <a:alphaModFix/>
                <a:lum/>
              </a:blip>
              <a:srcRect/>
              <a:stretch>
                <a:fillRect/>
              </a:stretch>
            </p:blipFill>
            <p:spPr>
              <a:xfrm>
                <a:off x="1550367" y="3225035"/>
                <a:ext cx="812428" cy="609480"/>
              </a:xfrm>
              <a:prstGeom prst="rect">
                <a:avLst/>
              </a:prstGeom>
              <a:noFill/>
              <a:ln>
                <a:noFill/>
              </a:ln>
            </p:spPr>
          </p:pic>
          <p:grpSp>
            <p:nvGrpSpPr>
              <p:cNvPr id="44" name="Groupe 43">
                <a:extLst>
                  <a:ext uri="{FF2B5EF4-FFF2-40B4-BE49-F238E27FC236}">
                    <a16:creationId xmlns:a16="http://schemas.microsoft.com/office/drawing/2014/main" id="{62B72DF6-D534-A6CF-BDB3-F40E4FB8C89C}"/>
                  </a:ext>
                </a:extLst>
              </p:cNvPr>
              <p:cNvGrpSpPr/>
              <p:nvPr/>
            </p:nvGrpSpPr>
            <p:grpSpPr>
              <a:xfrm>
                <a:off x="936046" y="1401822"/>
                <a:ext cx="2041070" cy="1735447"/>
                <a:chOff x="936046" y="1401822"/>
                <a:chExt cx="2041070" cy="1735447"/>
              </a:xfrm>
            </p:grpSpPr>
            <p:sp>
              <p:nvSpPr>
                <p:cNvPr id="45" name="Rounded Rectangle 3">
                  <a:extLst>
                    <a:ext uri="{FF2B5EF4-FFF2-40B4-BE49-F238E27FC236}">
                      <a16:creationId xmlns:a16="http://schemas.microsoft.com/office/drawing/2014/main" id="{66FEAE92-126C-DD0E-AF0D-4A91E63F0B25}"/>
                    </a:ext>
                  </a:extLst>
                </p:cNvPr>
                <p:cNvSpPr/>
                <p:nvPr/>
              </p:nvSpPr>
              <p:spPr>
                <a:xfrm>
                  <a:off x="936046" y="1401822"/>
                  <a:ext cx="2041070" cy="1735447"/>
                </a:xfrm>
                <a:prstGeom prst="roundRect">
                  <a:avLst/>
                </a:prstGeom>
                <a:solidFill>
                  <a:srgbClr val="41555E"/>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GB"/>
                </a:p>
              </p:txBody>
            </p:sp>
            <p:grpSp>
              <p:nvGrpSpPr>
                <p:cNvPr id="46" name="Groupe 45">
                  <a:extLst>
                    <a:ext uri="{FF2B5EF4-FFF2-40B4-BE49-F238E27FC236}">
                      <a16:creationId xmlns:a16="http://schemas.microsoft.com/office/drawing/2014/main" id="{86DF3E85-8271-C8CC-819E-354A81A54ABB}"/>
                    </a:ext>
                  </a:extLst>
                </p:cNvPr>
                <p:cNvGrpSpPr/>
                <p:nvPr/>
              </p:nvGrpSpPr>
              <p:grpSpPr>
                <a:xfrm>
                  <a:off x="1179369" y="1893189"/>
                  <a:ext cx="1018790" cy="859429"/>
                  <a:chOff x="3879664" y="2996321"/>
                  <a:chExt cx="1018790" cy="859429"/>
                </a:xfrm>
              </p:grpSpPr>
              <p:sp>
                <p:nvSpPr>
                  <p:cNvPr id="48" name="Freeform 18">
                    <a:extLst>
                      <a:ext uri="{FF2B5EF4-FFF2-40B4-BE49-F238E27FC236}">
                        <a16:creationId xmlns:a16="http://schemas.microsoft.com/office/drawing/2014/main" id="{0FEAF0AC-DDEE-AEA0-5D5C-265CB16078D7}"/>
                      </a:ext>
                    </a:extLst>
                  </p:cNvPr>
                  <p:cNvSpPr/>
                  <p:nvPr/>
                </p:nvSpPr>
                <p:spPr>
                  <a:xfrm>
                    <a:off x="3879664" y="2996321"/>
                    <a:ext cx="1018790" cy="859429"/>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chemeClr val="accent4">
                      <a:lumMod val="20000"/>
                      <a:lumOff val="80000"/>
                      <a:alpha val="70000"/>
                    </a:schemeClr>
                  </a:solidFill>
                  <a:ln>
                    <a:noFill/>
                    <a:prstDash val="solid"/>
                  </a:ln>
                </p:spPr>
                <p:txBody>
                  <a:bodyPr vert="horz" wrap="none" lIns="90000" tIns="46800" rIns="90000" bIns="46800" anchor="ctr" anchorCtr="0" compatLnSpc="1"/>
                  <a:lstStyle>
                    <a:defPPr lvl="0">
                      <a:buNone/>
                    </a:defPPr>
                    <a:lvl1pPr lvl="0">
                      <a:buNone/>
                    </a:lvl1pPr>
                    <a:lvl2pPr lvl="1">
                      <a:buClr>
                        <a:srgbClr val="000000"/>
                      </a:buClr>
                      <a:buSzPct val="100000"/>
                      <a:buFont typeface="Times New Roman" pitchFamily="18"/>
                      <a:buChar char="–"/>
                    </a:lvl2pPr>
                    <a:lvl3pPr lvl="2">
                      <a:buClr>
                        <a:srgbClr val="000000"/>
                      </a:buClr>
                      <a:buSzPct val="100000"/>
                      <a:buFont typeface="Times New Roman" pitchFamily="18"/>
                      <a:buChar char="•"/>
                    </a:lvl3pPr>
                    <a:lvl4pPr lvl="3">
                      <a:buClr>
                        <a:srgbClr val="000000"/>
                      </a:buClr>
                      <a:buSzPct val="100000"/>
                      <a:buFont typeface="Times New Roman" pitchFamily="18"/>
                      <a:buChar char="–"/>
                    </a:lvl4pPr>
                    <a:lvl5pPr lvl="4">
                      <a:buClr>
                        <a:srgbClr val="000000"/>
                      </a:buClr>
                      <a:buSzPct val="100000"/>
                      <a:buFont typeface="Times New Roman" pitchFamily="18"/>
                      <a:buChar char="»"/>
                    </a:lvl5pPr>
                    <a:lvl6pPr lvl="5">
                      <a:buClr>
                        <a:srgbClr val="000000"/>
                      </a:buClr>
                      <a:buSzPct val="100000"/>
                      <a:buFont typeface="Times New Roman" pitchFamily="18"/>
                      <a:buChar char="»"/>
                    </a:lvl6pPr>
                    <a:lvl7pPr lvl="6">
                      <a:buClr>
                        <a:srgbClr val="000000"/>
                      </a:buClr>
                      <a:buSzPct val="100000"/>
                      <a:buFont typeface="Times New Roman" pitchFamily="18"/>
                      <a:buChar char="»"/>
                    </a:lvl7pPr>
                    <a:lvl8pPr lvl="7">
                      <a:buClr>
                        <a:srgbClr val="000000"/>
                      </a:buClr>
                      <a:buSzPct val="100000"/>
                      <a:buFont typeface="Times New Roman" pitchFamily="18"/>
                      <a:buChar char="»"/>
                    </a:lvl8pPr>
                    <a:lvl9pPr lvl="8">
                      <a:buClr>
                        <a:srgbClr val="000000"/>
                      </a:buClr>
                      <a:buSzPct val="100000"/>
                      <a:buFont typeface="Times New Roman" pitchFamily="18"/>
                      <a:buChar char="»"/>
                    </a:lvl9pPr>
                  </a:lstStyle>
                  <a:p>
                    <a:pPr>
                      <a:spcBef>
                        <a:spcPts val="0"/>
                      </a:spcBef>
                      <a:spcAft>
                        <a:spcPts val="0"/>
                      </a:spcAft>
                      <a:tabLst>
                        <a:tab pos="0" algn="l"/>
                        <a:tab pos="457200" algn="l"/>
                        <a:tab pos="914400" algn="l"/>
                        <a:tab pos="1371599" algn="l"/>
                        <a:tab pos="1828800" algn="l"/>
                        <a:tab pos="2285999" algn="l"/>
                        <a:tab pos="2743199" algn="l"/>
                        <a:tab pos="3200400" algn="l"/>
                        <a:tab pos="3657600" algn="l"/>
                        <a:tab pos="4114799" algn="l"/>
                        <a:tab pos="4571999" algn="l"/>
                        <a:tab pos="5029200" algn="l"/>
                        <a:tab pos="5486399" algn="l"/>
                        <a:tab pos="5943600" algn="l"/>
                        <a:tab pos="6400799" algn="l"/>
                        <a:tab pos="6858000" algn="l"/>
                        <a:tab pos="7315200" algn="l"/>
                        <a:tab pos="7772399" algn="l"/>
                        <a:tab pos="8229599" algn="l"/>
                        <a:tab pos="8686800" algn="l"/>
                        <a:tab pos="9143999" algn="l"/>
                      </a:tabLst>
                    </a:pPr>
                    <a:endParaRPr lang="en-US" sz="2800">
                      <a:solidFill>
                        <a:srgbClr val="000000"/>
                      </a:solidFill>
                      <a:latin typeface="Arial" pitchFamily="18"/>
                      <a:ea typeface="ＭＳ Ｐゴシック" pitchFamily="2"/>
                      <a:cs typeface="ＭＳ Ｐゴシック" pitchFamily="2"/>
                    </a:endParaRPr>
                  </a:p>
                </p:txBody>
              </p:sp>
              <p:pic>
                <p:nvPicPr>
                  <p:cNvPr id="49" name="Picture 6" descr="Bildresultat för small mysql logo&quot;">
                    <a:extLst>
                      <a:ext uri="{FF2B5EF4-FFF2-40B4-BE49-F238E27FC236}">
                        <a16:creationId xmlns:a16="http://schemas.microsoft.com/office/drawing/2014/main" id="{C5CA498D-4FC1-8080-0A8F-4C58CB4E7A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10137" y="3148992"/>
                    <a:ext cx="757844" cy="512406"/>
                  </a:xfrm>
                  <a:prstGeom prst="rect">
                    <a:avLst/>
                  </a:prstGeom>
                  <a:noFill/>
                  <a:extLst>
                    <a:ext uri="{909E8E84-426E-40DD-AFC4-6F175D3DCCD1}">
                      <a14:hiddenFill xmlns:a14="http://schemas.microsoft.com/office/drawing/2010/main">
                        <a:solidFill>
                          <a:srgbClr val="FFFFFF"/>
                        </a:solidFill>
                      </a14:hiddenFill>
                    </a:ext>
                  </a:extLst>
                </p:spPr>
              </p:pic>
            </p:grpSp>
            <p:pic>
              <p:nvPicPr>
                <p:cNvPr id="47" name="Image 46">
                  <a:extLst>
                    <a:ext uri="{FF2B5EF4-FFF2-40B4-BE49-F238E27FC236}">
                      <a16:creationId xmlns:a16="http://schemas.microsoft.com/office/drawing/2014/main" id="{4742A3FB-ED76-E375-3FA8-DAFEB3544A2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90576" y="1420772"/>
                  <a:ext cx="703001" cy="703001"/>
                </a:xfrm>
                <a:prstGeom prst="rect">
                  <a:avLst/>
                </a:prstGeom>
              </p:spPr>
            </p:pic>
          </p:grpSp>
        </p:grpSp>
        <p:sp>
          <p:nvSpPr>
            <p:cNvPr id="50" name="TextBox 9">
              <a:extLst>
                <a:ext uri="{FF2B5EF4-FFF2-40B4-BE49-F238E27FC236}">
                  <a16:creationId xmlns:a16="http://schemas.microsoft.com/office/drawing/2014/main" id="{D5CA02E4-0076-E67B-569C-6D94D3C12B9E}"/>
                </a:ext>
              </a:extLst>
            </p:cNvPr>
            <p:cNvSpPr txBox="1"/>
            <p:nvPr/>
          </p:nvSpPr>
          <p:spPr>
            <a:xfrm>
              <a:off x="2318494" y="3843926"/>
              <a:ext cx="3737267" cy="334080"/>
            </a:xfrm>
            <a:prstGeom prst="rect">
              <a:avLst/>
            </a:prstGeom>
            <a:noFill/>
            <a:ln>
              <a:noFill/>
            </a:ln>
          </p:spPr>
          <p:txBody>
            <a:bodyPr vert="horz" wrap="none" lIns="90000" tIns="45000" rIns="90000" bIns="45000" anchorCtr="0" compatLnSpc="1"/>
            <a:lstStyle>
              <a:defPPr lvl="0">
                <a:buNone/>
              </a:defPPr>
              <a:lvl1pPr lvl="0">
                <a:buNone/>
              </a:lvl1pPr>
              <a:lvl2pPr lvl="1">
                <a:buClr>
                  <a:srgbClr val="000000"/>
                </a:buClr>
                <a:buSzPct val="100000"/>
                <a:buFont typeface="Times New Roman" pitchFamily="18"/>
                <a:buChar char="–"/>
              </a:lvl2pPr>
              <a:lvl3pPr lvl="2">
                <a:buClr>
                  <a:srgbClr val="000000"/>
                </a:buClr>
                <a:buSzPct val="100000"/>
                <a:buFont typeface="Times New Roman" pitchFamily="18"/>
                <a:buChar char="•"/>
              </a:lvl3pPr>
              <a:lvl4pPr lvl="3">
                <a:buClr>
                  <a:srgbClr val="000000"/>
                </a:buClr>
                <a:buSzPct val="100000"/>
                <a:buFont typeface="Times New Roman" pitchFamily="18"/>
                <a:buChar char="–"/>
              </a:lvl4pPr>
              <a:lvl5pPr lvl="4">
                <a:buClr>
                  <a:srgbClr val="000000"/>
                </a:buClr>
                <a:buSzPct val="100000"/>
                <a:buFont typeface="Times New Roman" pitchFamily="18"/>
                <a:buChar char="»"/>
              </a:lvl5pPr>
              <a:lvl6pPr lvl="5">
                <a:buClr>
                  <a:srgbClr val="000000"/>
                </a:buClr>
                <a:buSzPct val="100000"/>
                <a:buFont typeface="Times New Roman" pitchFamily="18"/>
                <a:buChar char="»"/>
              </a:lvl6pPr>
              <a:lvl7pPr lvl="6">
                <a:buClr>
                  <a:srgbClr val="000000"/>
                </a:buClr>
                <a:buSzPct val="100000"/>
                <a:buFont typeface="Times New Roman" pitchFamily="18"/>
                <a:buChar char="»"/>
              </a:lvl7pPr>
              <a:lvl8pPr lvl="7">
                <a:buClr>
                  <a:srgbClr val="000000"/>
                </a:buClr>
                <a:buSzPct val="100000"/>
                <a:buFont typeface="Times New Roman" pitchFamily="18"/>
                <a:buChar char="»"/>
              </a:lvl8pPr>
              <a:lvl9pPr lvl="8">
                <a:buClr>
                  <a:srgbClr val="000000"/>
                </a:buClr>
                <a:buSzPct val="100000"/>
                <a:buFont typeface="Times New Roman" pitchFamily="18"/>
                <a:buChar char="»"/>
              </a:lvl9pPr>
            </a:lstStyle>
            <a:p>
              <a:pPr algn="ctr">
                <a:tabLst>
                  <a:tab pos="0" algn="l"/>
                  <a:tab pos="457200" algn="l"/>
                  <a:tab pos="914400" algn="l"/>
                  <a:tab pos="1371599" algn="l"/>
                  <a:tab pos="1828800" algn="l"/>
                  <a:tab pos="2285999" algn="l"/>
                  <a:tab pos="2743199" algn="l"/>
                  <a:tab pos="3200400" algn="l"/>
                  <a:tab pos="3657600" algn="l"/>
                  <a:tab pos="4114799" algn="l"/>
                  <a:tab pos="4571999" algn="l"/>
                  <a:tab pos="5029200" algn="l"/>
                  <a:tab pos="5486399" algn="l"/>
                  <a:tab pos="5943600" algn="l"/>
                  <a:tab pos="6400799" algn="l"/>
                  <a:tab pos="6858000" algn="l"/>
                  <a:tab pos="7315200" algn="l"/>
                  <a:tab pos="7772399" algn="l"/>
                  <a:tab pos="8229599" algn="l"/>
                  <a:tab pos="8686800" algn="l"/>
                  <a:tab pos="9143999" algn="l"/>
                </a:tabLst>
                <a:defRPr sz="2800"/>
              </a:pPr>
              <a:r>
                <a:rPr lang="en-US" sz="1600" b="1" dirty="0">
                  <a:solidFill>
                    <a:schemeClr val="bg1"/>
                  </a:solidFill>
                  <a:latin typeface="Arial" pitchFamily="18"/>
                  <a:ea typeface="ＭＳ Ｐゴシック" pitchFamily="2"/>
                  <a:cs typeface="ＭＳ Ｐゴシック" pitchFamily="2"/>
                </a:rPr>
                <a:t>mysql-instance-2</a:t>
              </a:r>
            </a:p>
          </p:txBody>
        </p:sp>
      </p:grpSp>
      <p:grpSp>
        <p:nvGrpSpPr>
          <p:cNvPr id="64" name="Groupe 63">
            <a:extLst>
              <a:ext uri="{FF2B5EF4-FFF2-40B4-BE49-F238E27FC236}">
                <a16:creationId xmlns:a16="http://schemas.microsoft.com/office/drawing/2014/main" id="{CCA07881-1D84-4EA5-811E-2223CCA1AC92}"/>
              </a:ext>
            </a:extLst>
          </p:cNvPr>
          <p:cNvGrpSpPr/>
          <p:nvPr/>
        </p:nvGrpSpPr>
        <p:grpSpPr>
          <a:xfrm>
            <a:off x="8037050" y="2516956"/>
            <a:ext cx="2041070" cy="2432693"/>
            <a:chOff x="936046" y="1401822"/>
            <a:chExt cx="2041070" cy="2432693"/>
          </a:xfrm>
        </p:grpSpPr>
        <p:pic>
          <p:nvPicPr>
            <p:cNvPr id="66" name="Picture 22">
              <a:extLst>
                <a:ext uri="{FF2B5EF4-FFF2-40B4-BE49-F238E27FC236}">
                  <a16:creationId xmlns:a16="http://schemas.microsoft.com/office/drawing/2014/main" id="{DC961318-4280-FA7A-D625-394A1F77478F}"/>
                </a:ext>
              </a:extLst>
            </p:cNvPr>
            <p:cNvPicPr>
              <a:picLocks noChangeAspect="1"/>
            </p:cNvPicPr>
            <p:nvPr/>
          </p:nvPicPr>
          <p:blipFill>
            <a:blip r:embed="rId2" cstate="print">
              <a:alphaModFix/>
              <a:lum/>
            </a:blip>
            <a:srcRect/>
            <a:stretch>
              <a:fillRect/>
            </a:stretch>
          </p:blipFill>
          <p:spPr>
            <a:xfrm>
              <a:off x="1550367" y="3225035"/>
              <a:ext cx="812428" cy="609480"/>
            </a:xfrm>
            <a:prstGeom prst="rect">
              <a:avLst/>
            </a:prstGeom>
            <a:noFill/>
            <a:ln>
              <a:noFill/>
            </a:ln>
          </p:spPr>
        </p:pic>
        <p:grpSp>
          <p:nvGrpSpPr>
            <p:cNvPr id="67" name="Groupe 66">
              <a:extLst>
                <a:ext uri="{FF2B5EF4-FFF2-40B4-BE49-F238E27FC236}">
                  <a16:creationId xmlns:a16="http://schemas.microsoft.com/office/drawing/2014/main" id="{B3F61963-8193-6859-D8C1-A19CEBBB7AEF}"/>
                </a:ext>
              </a:extLst>
            </p:cNvPr>
            <p:cNvGrpSpPr/>
            <p:nvPr/>
          </p:nvGrpSpPr>
          <p:grpSpPr>
            <a:xfrm>
              <a:off x="936046" y="1401822"/>
              <a:ext cx="2041070" cy="1735447"/>
              <a:chOff x="936046" y="1401822"/>
              <a:chExt cx="2041070" cy="1735447"/>
            </a:xfrm>
          </p:grpSpPr>
          <p:sp>
            <p:nvSpPr>
              <p:cNvPr id="68" name="Rounded Rectangle 3">
                <a:extLst>
                  <a:ext uri="{FF2B5EF4-FFF2-40B4-BE49-F238E27FC236}">
                    <a16:creationId xmlns:a16="http://schemas.microsoft.com/office/drawing/2014/main" id="{5958EC49-654C-896C-9F00-E06F64893FE0}"/>
                  </a:ext>
                </a:extLst>
              </p:cNvPr>
              <p:cNvSpPr/>
              <p:nvPr/>
            </p:nvSpPr>
            <p:spPr>
              <a:xfrm>
                <a:off x="936046" y="1401822"/>
                <a:ext cx="2041070" cy="1735447"/>
              </a:xfrm>
              <a:prstGeom prst="roundRect">
                <a:avLst/>
              </a:prstGeom>
              <a:solidFill>
                <a:srgbClr val="41555E"/>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GB"/>
              </a:p>
            </p:txBody>
          </p:sp>
          <p:grpSp>
            <p:nvGrpSpPr>
              <p:cNvPr id="69" name="Groupe 68">
                <a:extLst>
                  <a:ext uri="{FF2B5EF4-FFF2-40B4-BE49-F238E27FC236}">
                    <a16:creationId xmlns:a16="http://schemas.microsoft.com/office/drawing/2014/main" id="{9DBB6837-E00A-C40D-2E88-4DF4424BD0CD}"/>
                  </a:ext>
                </a:extLst>
              </p:cNvPr>
              <p:cNvGrpSpPr/>
              <p:nvPr/>
            </p:nvGrpSpPr>
            <p:grpSpPr>
              <a:xfrm>
                <a:off x="1179369" y="1893189"/>
                <a:ext cx="1018790" cy="859429"/>
                <a:chOff x="3879664" y="2996321"/>
                <a:chExt cx="1018790" cy="859429"/>
              </a:xfrm>
            </p:grpSpPr>
            <p:sp>
              <p:nvSpPr>
                <p:cNvPr id="71" name="Freeform 18">
                  <a:extLst>
                    <a:ext uri="{FF2B5EF4-FFF2-40B4-BE49-F238E27FC236}">
                      <a16:creationId xmlns:a16="http://schemas.microsoft.com/office/drawing/2014/main" id="{42B48B80-17DD-D818-2F4A-D79C5F8C6F04}"/>
                    </a:ext>
                  </a:extLst>
                </p:cNvPr>
                <p:cNvSpPr/>
                <p:nvPr/>
              </p:nvSpPr>
              <p:spPr>
                <a:xfrm>
                  <a:off x="3879664" y="2996321"/>
                  <a:ext cx="1018790" cy="859429"/>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chemeClr val="accent4">
                    <a:lumMod val="20000"/>
                    <a:lumOff val="80000"/>
                    <a:alpha val="70000"/>
                  </a:schemeClr>
                </a:solidFill>
                <a:ln>
                  <a:noFill/>
                  <a:prstDash val="solid"/>
                </a:ln>
              </p:spPr>
              <p:txBody>
                <a:bodyPr vert="horz" wrap="none" lIns="90000" tIns="46800" rIns="90000" bIns="46800" anchor="ctr" anchorCtr="0" compatLnSpc="1"/>
                <a:lstStyle>
                  <a:defPPr lvl="0">
                    <a:buNone/>
                  </a:defPPr>
                  <a:lvl1pPr lvl="0">
                    <a:buNone/>
                  </a:lvl1pPr>
                  <a:lvl2pPr lvl="1">
                    <a:buClr>
                      <a:srgbClr val="000000"/>
                    </a:buClr>
                    <a:buSzPct val="100000"/>
                    <a:buFont typeface="Times New Roman" pitchFamily="18"/>
                    <a:buChar char="–"/>
                  </a:lvl2pPr>
                  <a:lvl3pPr lvl="2">
                    <a:buClr>
                      <a:srgbClr val="000000"/>
                    </a:buClr>
                    <a:buSzPct val="100000"/>
                    <a:buFont typeface="Times New Roman" pitchFamily="18"/>
                    <a:buChar char="•"/>
                  </a:lvl3pPr>
                  <a:lvl4pPr lvl="3">
                    <a:buClr>
                      <a:srgbClr val="000000"/>
                    </a:buClr>
                    <a:buSzPct val="100000"/>
                    <a:buFont typeface="Times New Roman" pitchFamily="18"/>
                    <a:buChar char="–"/>
                  </a:lvl4pPr>
                  <a:lvl5pPr lvl="4">
                    <a:buClr>
                      <a:srgbClr val="000000"/>
                    </a:buClr>
                    <a:buSzPct val="100000"/>
                    <a:buFont typeface="Times New Roman" pitchFamily="18"/>
                    <a:buChar char="»"/>
                  </a:lvl5pPr>
                  <a:lvl6pPr lvl="5">
                    <a:buClr>
                      <a:srgbClr val="000000"/>
                    </a:buClr>
                    <a:buSzPct val="100000"/>
                    <a:buFont typeface="Times New Roman" pitchFamily="18"/>
                    <a:buChar char="»"/>
                  </a:lvl6pPr>
                  <a:lvl7pPr lvl="6">
                    <a:buClr>
                      <a:srgbClr val="000000"/>
                    </a:buClr>
                    <a:buSzPct val="100000"/>
                    <a:buFont typeface="Times New Roman" pitchFamily="18"/>
                    <a:buChar char="»"/>
                  </a:lvl7pPr>
                  <a:lvl8pPr lvl="7">
                    <a:buClr>
                      <a:srgbClr val="000000"/>
                    </a:buClr>
                    <a:buSzPct val="100000"/>
                    <a:buFont typeface="Times New Roman" pitchFamily="18"/>
                    <a:buChar char="»"/>
                  </a:lvl8pPr>
                  <a:lvl9pPr lvl="8">
                    <a:buClr>
                      <a:srgbClr val="000000"/>
                    </a:buClr>
                    <a:buSzPct val="100000"/>
                    <a:buFont typeface="Times New Roman" pitchFamily="18"/>
                    <a:buChar char="»"/>
                  </a:lvl9pPr>
                </a:lstStyle>
                <a:p>
                  <a:pPr>
                    <a:spcBef>
                      <a:spcPts val="0"/>
                    </a:spcBef>
                    <a:spcAft>
                      <a:spcPts val="0"/>
                    </a:spcAft>
                    <a:tabLst>
                      <a:tab pos="0" algn="l"/>
                      <a:tab pos="457200" algn="l"/>
                      <a:tab pos="914400" algn="l"/>
                      <a:tab pos="1371599" algn="l"/>
                      <a:tab pos="1828800" algn="l"/>
                      <a:tab pos="2285999" algn="l"/>
                      <a:tab pos="2743199" algn="l"/>
                      <a:tab pos="3200400" algn="l"/>
                      <a:tab pos="3657600" algn="l"/>
                      <a:tab pos="4114799" algn="l"/>
                      <a:tab pos="4571999" algn="l"/>
                      <a:tab pos="5029200" algn="l"/>
                      <a:tab pos="5486399" algn="l"/>
                      <a:tab pos="5943600" algn="l"/>
                      <a:tab pos="6400799" algn="l"/>
                      <a:tab pos="6858000" algn="l"/>
                      <a:tab pos="7315200" algn="l"/>
                      <a:tab pos="7772399" algn="l"/>
                      <a:tab pos="8229599" algn="l"/>
                      <a:tab pos="8686800" algn="l"/>
                      <a:tab pos="9143999" algn="l"/>
                    </a:tabLst>
                  </a:pPr>
                  <a:endParaRPr lang="en-US" sz="2800">
                    <a:solidFill>
                      <a:srgbClr val="000000"/>
                    </a:solidFill>
                    <a:latin typeface="Arial" pitchFamily="18"/>
                    <a:ea typeface="ＭＳ Ｐゴシック" pitchFamily="2"/>
                    <a:cs typeface="ＭＳ Ｐゴシック" pitchFamily="2"/>
                  </a:endParaRPr>
                </a:p>
              </p:txBody>
            </p:sp>
            <p:pic>
              <p:nvPicPr>
                <p:cNvPr id="72" name="Picture 6" descr="Bildresultat för small mysql logo&quot;">
                  <a:extLst>
                    <a:ext uri="{FF2B5EF4-FFF2-40B4-BE49-F238E27FC236}">
                      <a16:creationId xmlns:a16="http://schemas.microsoft.com/office/drawing/2014/main" id="{A054A169-D19D-67A0-5C4B-C5C83200F6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10137" y="3148992"/>
                  <a:ext cx="757844" cy="512406"/>
                </a:xfrm>
                <a:prstGeom prst="rect">
                  <a:avLst/>
                </a:prstGeom>
                <a:noFill/>
                <a:extLst>
                  <a:ext uri="{909E8E84-426E-40DD-AFC4-6F175D3DCCD1}">
                    <a14:hiddenFill xmlns:a14="http://schemas.microsoft.com/office/drawing/2010/main">
                      <a:solidFill>
                        <a:srgbClr val="FFFFFF"/>
                      </a:solidFill>
                    </a14:hiddenFill>
                  </a:ext>
                </a:extLst>
              </p:spPr>
            </p:pic>
          </p:grpSp>
          <p:pic>
            <p:nvPicPr>
              <p:cNvPr id="70" name="Image 69">
                <a:extLst>
                  <a:ext uri="{FF2B5EF4-FFF2-40B4-BE49-F238E27FC236}">
                    <a16:creationId xmlns:a16="http://schemas.microsoft.com/office/drawing/2014/main" id="{448D65C7-4CE0-C7D1-9FFC-A54AC9EDD13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90576" y="1420772"/>
                <a:ext cx="703001" cy="703001"/>
              </a:xfrm>
              <a:prstGeom prst="rect">
                <a:avLst/>
              </a:prstGeom>
            </p:spPr>
          </p:pic>
        </p:grpSp>
      </p:grpSp>
      <p:sp>
        <p:nvSpPr>
          <p:cNvPr id="65" name="TextBox 9">
            <a:extLst>
              <a:ext uri="{FF2B5EF4-FFF2-40B4-BE49-F238E27FC236}">
                <a16:creationId xmlns:a16="http://schemas.microsoft.com/office/drawing/2014/main" id="{9DE60F8E-F4BC-718A-C249-6EF1005EFFF6}"/>
              </a:ext>
            </a:extLst>
          </p:cNvPr>
          <p:cNvSpPr txBox="1"/>
          <p:nvPr/>
        </p:nvSpPr>
        <p:spPr>
          <a:xfrm>
            <a:off x="7198327" y="3843926"/>
            <a:ext cx="3737267" cy="334080"/>
          </a:xfrm>
          <a:prstGeom prst="rect">
            <a:avLst/>
          </a:prstGeom>
          <a:noFill/>
          <a:ln>
            <a:noFill/>
          </a:ln>
        </p:spPr>
        <p:txBody>
          <a:bodyPr vert="horz" wrap="none" lIns="90000" tIns="45000" rIns="90000" bIns="45000" anchorCtr="0" compatLnSpc="1"/>
          <a:lstStyle>
            <a:defPPr lvl="0">
              <a:buNone/>
            </a:defPPr>
            <a:lvl1pPr lvl="0">
              <a:buNone/>
            </a:lvl1pPr>
            <a:lvl2pPr lvl="1">
              <a:buClr>
                <a:srgbClr val="000000"/>
              </a:buClr>
              <a:buSzPct val="100000"/>
              <a:buFont typeface="Times New Roman" pitchFamily="18"/>
              <a:buChar char="–"/>
            </a:lvl2pPr>
            <a:lvl3pPr lvl="2">
              <a:buClr>
                <a:srgbClr val="000000"/>
              </a:buClr>
              <a:buSzPct val="100000"/>
              <a:buFont typeface="Times New Roman" pitchFamily="18"/>
              <a:buChar char="•"/>
            </a:lvl3pPr>
            <a:lvl4pPr lvl="3">
              <a:buClr>
                <a:srgbClr val="000000"/>
              </a:buClr>
              <a:buSzPct val="100000"/>
              <a:buFont typeface="Times New Roman" pitchFamily="18"/>
              <a:buChar char="–"/>
            </a:lvl4pPr>
            <a:lvl5pPr lvl="4">
              <a:buClr>
                <a:srgbClr val="000000"/>
              </a:buClr>
              <a:buSzPct val="100000"/>
              <a:buFont typeface="Times New Roman" pitchFamily="18"/>
              <a:buChar char="»"/>
            </a:lvl5pPr>
            <a:lvl6pPr lvl="5">
              <a:buClr>
                <a:srgbClr val="000000"/>
              </a:buClr>
              <a:buSzPct val="100000"/>
              <a:buFont typeface="Times New Roman" pitchFamily="18"/>
              <a:buChar char="»"/>
            </a:lvl6pPr>
            <a:lvl7pPr lvl="6">
              <a:buClr>
                <a:srgbClr val="000000"/>
              </a:buClr>
              <a:buSzPct val="100000"/>
              <a:buFont typeface="Times New Roman" pitchFamily="18"/>
              <a:buChar char="»"/>
            </a:lvl7pPr>
            <a:lvl8pPr lvl="7">
              <a:buClr>
                <a:srgbClr val="000000"/>
              </a:buClr>
              <a:buSzPct val="100000"/>
              <a:buFont typeface="Times New Roman" pitchFamily="18"/>
              <a:buChar char="»"/>
            </a:lvl8pPr>
            <a:lvl9pPr lvl="8">
              <a:buClr>
                <a:srgbClr val="000000"/>
              </a:buClr>
              <a:buSzPct val="100000"/>
              <a:buFont typeface="Times New Roman" pitchFamily="18"/>
              <a:buChar char="»"/>
            </a:lvl9pPr>
          </a:lstStyle>
          <a:p>
            <a:pPr algn="ctr">
              <a:tabLst>
                <a:tab pos="0" algn="l"/>
                <a:tab pos="457200" algn="l"/>
                <a:tab pos="914400" algn="l"/>
                <a:tab pos="1371599" algn="l"/>
                <a:tab pos="1828800" algn="l"/>
                <a:tab pos="2285999" algn="l"/>
                <a:tab pos="2743199" algn="l"/>
                <a:tab pos="3200400" algn="l"/>
                <a:tab pos="3657600" algn="l"/>
                <a:tab pos="4114799" algn="l"/>
                <a:tab pos="4571999" algn="l"/>
                <a:tab pos="5029200" algn="l"/>
                <a:tab pos="5486399" algn="l"/>
                <a:tab pos="5943600" algn="l"/>
                <a:tab pos="6400799" algn="l"/>
                <a:tab pos="6858000" algn="l"/>
                <a:tab pos="7315200" algn="l"/>
                <a:tab pos="7772399" algn="l"/>
                <a:tab pos="8229599" algn="l"/>
                <a:tab pos="8686800" algn="l"/>
                <a:tab pos="9143999" algn="l"/>
              </a:tabLst>
              <a:defRPr sz="2800"/>
            </a:pPr>
            <a:r>
              <a:rPr lang="en-US" sz="1600" b="1" dirty="0">
                <a:solidFill>
                  <a:schemeClr val="bg1"/>
                </a:solidFill>
                <a:latin typeface="Arial" pitchFamily="18"/>
                <a:ea typeface="ＭＳ Ｐゴシック" pitchFamily="2"/>
                <a:cs typeface="ＭＳ Ｐゴシック" pitchFamily="2"/>
              </a:rPr>
              <a:t>mysql-router-1</a:t>
            </a:r>
          </a:p>
        </p:txBody>
      </p:sp>
      <p:cxnSp>
        <p:nvCxnSpPr>
          <p:cNvPr id="74" name="Connecteur droit 73">
            <a:extLst>
              <a:ext uri="{FF2B5EF4-FFF2-40B4-BE49-F238E27FC236}">
                <a16:creationId xmlns:a16="http://schemas.microsoft.com/office/drawing/2014/main" id="{7DE3E599-FB88-EE4C-8B91-664ED50621F7}"/>
              </a:ext>
            </a:extLst>
          </p:cNvPr>
          <p:cNvCxnSpPr/>
          <p:nvPr/>
        </p:nvCxnSpPr>
        <p:spPr>
          <a:xfrm>
            <a:off x="361507" y="2023147"/>
            <a:ext cx="10037135" cy="0"/>
          </a:xfrm>
          <a:prstGeom prst="line">
            <a:avLst/>
          </a:prstGeom>
          <a:ln w="1016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75" name="Connecteur droit 74">
            <a:extLst>
              <a:ext uri="{FF2B5EF4-FFF2-40B4-BE49-F238E27FC236}">
                <a16:creationId xmlns:a16="http://schemas.microsoft.com/office/drawing/2014/main" id="{903D1A47-4D37-9F6D-515B-D0998859AD0B}"/>
              </a:ext>
            </a:extLst>
          </p:cNvPr>
          <p:cNvCxnSpPr>
            <a:cxnSpLocks/>
            <a:stCxn id="4" idx="0"/>
          </p:cNvCxnSpPr>
          <p:nvPr/>
        </p:nvCxnSpPr>
        <p:spPr>
          <a:xfrm flipV="1">
            <a:off x="1732999" y="2023147"/>
            <a:ext cx="0" cy="474859"/>
          </a:xfrm>
          <a:prstGeom prst="line">
            <a:avLst/>
          </a:prstGeom>
          <a:ln w="1016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80" name="Connecteur droit 79">
            <a:extLst>
              <a:ext uri="{FF2B5EF4-FFF2-40B4-BE49-F238E27FC236}">
                <a16:creationId xmlns:a16="http://schemas.microsoft.com/office/drawing/2014/main" id="{BAB5AEE8-F634-7003-7A8D-E3C79C889DD1}"/>
              </a:ext>
            </a:extLst>
          </p:cNvPr>
          <p:cNvCxnSpPr>
            <a:cxnSpLocks/>
          </p:cNvCxnSpPr>
          <p:nvPr/>
        </p:nvCxnSpPr>
        <p:spPr>
          <a:xfrm flipV="1">
            <a:off x="4151412" y="2023147"/>
            <a:ext cx="0" cy="474859"/>
          </a:xfrm>
          <a:prstGeom prst="line">
            <a:avLst/>
          </a:prstGeom>
          <a:ln w="1016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81" name="Connecteur droit 80">
            <a:extLst>
              <a:ext uri="{FF2B5EF4-FFF2-40B4-BE49-F238E27FC236}">
                <a16:creationId xmlns:a16="http://schemas.microsoft.com/office/drawing/2014/main" id="{2A23B7F3-DAEF-95C1-2EF8-739382C14F02}"/>
              </a:ext>
            </a:extLst>
          </p:cNvPr>
          <p:cNvCxnSpPr>
            <a:cxnSpLocks/>
          </p:cNvCxnSpPr>
          <p:nvPr/>
        </p:nvCxnSpPr>
        <p:spPr>
          <a:xfrm flipV="1">
            <a:off x="6569825" y="2023147"/>
            <a:ext cx="0" cy="474859"/>
          </a:xfrm>
          <a:prstGeom prst="line">
            <a:avLst/>
          </a:prstGeom>
          <a:ln w="1016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82" name="Connecteur droit 81">
            <a:extLst>
              <a:ext uri="{FF2B5EF4-FFF2-40B4-BE49-F238E27FC236}">
                <a16:creationId xmlns:a16="http://schemas.microsoft.com/office/drawing/2014/main" id="{12C478D9-C7AE-ACD6-846D-C17CCA2938EF}"/>
              </a:ext>
            </a:extLst>
          </p:cNvPr>
          <p:cNvCxnSpPr>
            <a:cxnSpLocks/>
          </p:cNvCxnSpPr>
          <p:nvPr/>
        </p:nvCxnSpPr>
        <p:spPr>
          <a:xfrm flipV="1">
            <a:off x="8988238" y="2023147"/>
            <a:ext cx="0" cy="474859"/>
          </a:xfrm>
          <a:prstGeom prst="line">
            <a:avLst/>
          </a:prstGeom>
          <a:ln w="101600">
            <a:solidFill>
              <a:srgbClr val="0070C0"/>
            </a:solidFill>
          </a:ln>
        </p:spPr>
        <p:style>
          <a:lnRef idx="1">
            <a:schemeClr val="accent1"/>
          </a:lnRef>
          <a:fillRef idx="0">
            <a:schemeClr val="accent1"/>
          </a:fillRef>
          <a:effectRef idx="0">
            <a:schemeClr val="accent1"/>
          </a:effectRef>
          <a:fontRef idx="minor">
            <a:schemeClr val="tx1"/>
          </a:fontRef>
        </p:style>
      </p:cxnSp>
      <p:sp>
        <p:nvSpPr>
          <p:cNvPr id="83" name="ZoneTexte 82">
            <a:extLst>
              <a:ext uri="{FF2B5EF4-FFF2-40B4-BE49-F238E27FC236}">
                <a16:creationId xmlns:a16="http://schemas.microsoft.com/office/drawing/2014/main" id="{6D272EE6-81D9-BBDE-2630-7631DE612E33}"/>
              </a:ext>
            </a:extLst>
          </p:cNvPr>
          <p:cNvSpPr txBox="1"/>
          <p:nvPr/>
        </p:nvSpPr>
        <p:spPr>
          <a:xfrm>
            <a:off x="361507" y="1552710"/>
            <a:ext cx="1621726" cy="369332"/>
          </a:xfrm>
          <a:prstGeom prst="rect">
            <a:avLst/>
          </a:prstGeom>
          <a:noFill/>
        </p:spPr>
        <p:txBody>
          <a:bodyPr wrap="none" rtlCol="0">
            <a:spAutoFit/>
          </a:bodyPr>
          <a:lstStyle/>
          <a:p>
            <a:r>
              <a:rPr lang="fr-FR" dirty="0">
                <a:solidFill>
                  <a:srgbClr val="0070C0"/>
                </a:solidFill>
              </a:rPr>
              <a:t>Lan : 10.87.x.x</a:t>
            </a:r>
          </a:p>
        </p:txBody>
      </p:sp>
      <p:pic>
        <p:nvPicPr>
          <p:cNvPr id="85" name="Image 84">
            <a:extLst>
              <a:ext uri="{FF2B5EF4-FFF2-40B4-BE49-F238E27FC236}">
                <a16:creationId xmlns:a16="http://schemas.microsoft.com/office/drawing/2014/main" id="{D651F5EB-8881-436C-0ED0-E9898AD0C37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07895" y="4286570"/>
            <a:ext cx="1625600" cy="914400"/>
          </a:xfrm>
          <a:prstGeom prst="rect">
            <a:avLst/>
          </a:prstGeom>
        </p:spPr>
      </p:pic>
      <p:pic>
        <p:nvPicPr>
          <p:cNvPr id="87" name="Image 86">
            <a:extLst>
              <a:ext uri="{FF2B5EF4-FFF2-40B4-BE49-F238E27FC236}">
                <a16:creationId xmlns:a16="http://schemas.microsoft.com/office/drawing/2014/main" id="{9EF3CA3D-D19E-4F04-E4F6-91F716C21DA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5400000">
            <a:off x="837895" y="4820560"/>
            <a:ext cx="1625600" cy="914400"/>
          </a:xfrm>
          <a:prstGeom prst="rect">
            <a:avLst/>
          </a:prstGeom>
        </p:spPr>
      </p:pic>
      <p:pic>
        <p:nvPicPr>
          <p:cNvPr id="86" name="Image 85">
            <a:extLst>
              <a:ext uri="{FF2B5EF4-FFF2-40B4-BE49-F238E27FC236}">
                <a16:creationId xmlns:a16="http://schemas.microsoft.com/office/drawing/2014/main" id="{7853A5D5-377A-32ED-B9C5-838FFF1662D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32998" y="5292188"/>
            <a:ext cx="4796918" cy="720294"/>
          </a:xfrm>
          <a:prstGeom prst="rect">
            <a:avLst/>
          </a:prstGeom>
        </p:spPr>
      </p:pic>
      <p:grpSp>
        <p:nvGrpSpPr>
          <p:cNvPr id="52" name="Groupe 51">
            <a:extLst>
              <a:ext uri="{FF2B5EF4-FFF2-40B4-BE49-F238E27FC236}">
                <a16:creationId xmlns:a16="http://schemas.microsoft.com/office/drawing/2014/main" id="{3859391C-C153-284A-FAE8-DA854E5FEC69}"/>
              </a:ext>
            </a:extLst>
          </p:cNvPr>
          <p:cNvGrpSpPr/>
          <p:nvPr/>
        </p:nvGrpSpPr>
        <p:grpSpPr>
          <a:xfrm>
            <a:off x="-135635" y="2498006"/>
            <a:ext cx="3737267" cy="2432693"/>
            <a:chOff x="-135635" y="2498006"/>
            <a:chExt cx="3737267" cy="2432693"/>
          </a:xfrm>
        </p:grpSpPr>
        <p:grpSp>
          <p:nvGrpSpPr>
            <p:cNvPr id="41" name="Groupe 40">
              <a:extLst>
                <a:ext uri="{FF2B5EF4-FFF2-40B4-BE49-F238E27FC236}">
                  <a16:creationId xmlns:a16="http://schemas.microsoft.com/office/drawing/2014/main" id="{97BB3277-4121-5DF4-D88C-AEE158A704CB}"/>
                </a:ext>
              </a:extLst>
            </p:cNvPr>
            <p:cNvGrpSpPr/>
            <p:nvPr/>
          </p:nvGrpSpPr>
          <p:grpSpPr>
            <a:xfrm>
              <a:off x="712464" y="2498006"/>
              <a:ext cx="2041070" cy="2432693"/>
              <a:chOff x="936046" y="1401822"/>
              <a:chExt cx="2041070" cy="2432693"/>
            </a:xfrm>
          </p:grpSpPr>
          <p:pic>
            <p:nvPicPr>
              <p:cNvPr id="23" name="Picture 22">
                <a:extLst>
                  <a:ext uri="{FF2B5EF4-FFF2-40B4-BE49-F238E27FC236}">
                    <a16:creationId xmlns:a16="http://schemas.microsoft.com/office/drawing/2014/main" id="{73D8B2B6-F5A6-AC01-E8A7-9AFA20A4AD52}"/>
                  </a:ext>
                </a:extLst>
              </p:cNvPr>
              <p:cNvPicPr>
                <a:picLocks noChangeAspect="1"/>
              </p:cNvPicPr>
              <p:nvPr/>
            </p:nvPicPr>
            <p:blipFill>
              <a:blip r:embed="rId2" cstate="print">
                <a:alphaModFix/>
                <a:lum/>
              </a:blip>
              <a:srcRect/>
              <a:stretch>
                <a:fillRect/>
              </a:stretch>
            </p:blipFill>
            <p:spPr>
              <a:xfrm>
                <a:off x="1550367" y="3225035"/>
                <a:ext cx="812428" cy="609480"/>
              </a:xfrm>
              <a:prstGeom prst="rect">
                <a:avLst/>
              </a:prstGeom>
              <a:noFill/>
              <a:ln>
                <a:noFill/>
              </a:ln>
            </p:spPr>
          </p:pic>
          <p:grpSp>
            <p:nvGrpSpPr>
              <p:cNvPr id="40" name="Groupe 39">
                <a:extLst>
                  <a:ext uri="{FF2B5EF4-FFF2-40B4-BE49-F238E27FC236}">
                    <a16:creationId xmlns:a16="http://schemas.microsoft.com/office/drawing/2014/main" id="{53CD3905-6AEB-AF50-3885-2168C37B9A21}"/>
                  </a:ext>
                </a:extLst>
              </p:cNvPr>
              <p:cNvGrpSpPr/>
              <p:nvPr/>
            </p:nvGrpSpPr>
            <p:grpSpPr>
              <a:xfrm>
                <a:off x="936046" y="1401822"/>
                <a:ext cx="2041070" cy="1735447"/>
                <a:chOff x="936046" y="1401822"/>
                <a:chExt cx="2041070" cy="1735447"/>
              </a:xfrm>
            </p:grpSpPr>
            <p:sp>
              <p:nvSpPr>
                <p:cNvPr id="4" name="Rounded Rectangle 3">
                  <a:extLst>
                    <a:ext uri="{FF2B5EF4-FFF2-40B4-BE49-F238E27FC236}">
                      <a16:creationId xmlns:a16="http://schemas.microsoft.com/office/drawing/2014/main" id="{B3A7E8C0-5419-9B7F-DEFF-E88995C2A736}"/>
                    </a:ext>
                  </a:extLst>
                </p:cNvPr>
                <p:cNvSpPr/>
                <p:nvPr/>
              </p:nvSpPr>
              <p:spPr>
                <a:xfrm>
                  <a:off x="936046" y="1401822"/>
                  <a:ext cx="2041070" cy="1735447"/>
                </a:xfrm>
                <a:prstGeom prst="roundRect">
                  <a:avLst/>
                </a:prstGeom>
                <a:solidFill>
                  <a:srgbClr val="41555E"/>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GB"/>
                </a:p>
              </p:txBody>
            </p:sp>
            <p:grpSp>
              <p:nvGrpSpPr>
                <p:cNvPr id="33" name="Groupe 32">
                  <a:extLst>
                    <a:ext uri="{FF2B5EF4-FFF2-40B4-BE49-F238E27FC236}">
                      <a16:creationId xmlns:a16="http://schemas.microsoft.com/office/drawing/2014/main" id="{7DFCB55A-A80B-EB3B-CDBF-3AB946DA044C}"/>
                    </a:ext>
                  </a:extLst>
                </p:cNvPr>
                <p:cNvGrpSpPr/>
                <p:nvPr/>
              </p:nvGrpSpPr>
              <p:grpSpPr>
                <a:xfrm>
                  <a:off x="1179369" y="1893189"/>
                  <a:ext cx="1018790" cy="859429"/>
                  <a:chOff x="3879664" y="2996321"/>
                  <a:chExt cx="1018790" cy="859429"/>
                </a:xfrm>
              </p:grpSpPr>
              <p:sp>
                <p:nvSpPr>
                  <p:cNvPr id="19" name="Freeform 18">
                    <a:extLst>
                      <a:ext uri="{FF2B5EF4-FFF2-40B4-BE49-F238E27FC236}">
                        <a16:creationId xmlns:a16="http://schemas.microsoft.com/office/drawing/2014/main" id="{6BEB38AD-1558-24D0-40F5-74FF05C53949}"/>
                      </a:ext>
                    </a:extLst>
                  </p:cNvPr>
                  <p:cNvSpPr/>
                  <p:nvPr/>
                </p:nvSpPr>
                <p:spPr>
                  <a:xfrm>
                    <a:off x="3879664" y="2996321"/>
                    <a:ext cx="1018790" cy="859429"/>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chemeClr val="accent4">
                      <a:lumMod val="20000"/>
                      <a:lumOff val="80000"/>
                      <a:alpha val="70000"/>
                    </a:schemeClr>
                  </a:solidFill>
                  <a:ln>
                    <a:noFill/>
                    <a:prstDash val="solid"/>
                  </a:ln>
                </p:spPr>
                <p:txBody>
                  <a:bodyPr vert="horz" wrap="none" lIns="90000" tIns="46800" rIns="90000" bIns="46800" anchor="ctr" anchorCtr="0" compatLnSpc="1"/>
                  <a:lstStyle>
                    <a:defPPr lvl="0">
                      <a:buNone/>
                    </a:defPPr>
                    <a:lvl1pPr lvl="0">
                      <a:buNone/>
                    </a:lvl1pPr>
                    <a:lvl2pPr lvl="1">
                      <a:buClr>
                        <a:srgbClr val="000000"/>
                      </a:buClr>
                      <a:buSzPct val="100000"/>
                      <a:buFont typeface="Times New Roman" pitchFamily="18"/>
                      <a:buChar char="–"/>
                    </a:lvl2pPr>
                    <a:lvl3pPr lvl="2">
                      <a:buClr>
                        <a:srgbClr val="000000"/>
                      </a:buClr>
                      <a:buSzPct val="100000"/>
                      <a:buFont typeface="Times New Roman" pitchFamily="18"/>
                      <a:buChar char="•"/>
                    </a:lvl3pPr>
                    <a:lvl4pPr lvl="3">
                      <a:buClr>
                        <a:srgbClr val="000000"/>
                      </a:buClr>
                      <a:buSzPct val="100000"/>
                      <a:buFont typeface="Times New Roman" pitchFamily="18"/>
                      <a:buChar char="–"/>
                    </a:lvl4pPr>
                    <a:lvl5pPr lvl="4">
                      <a:buClr>
                        <a:srgbClr val="000000"/>
                      </a:buClr>
                      <a:buSzPct val="100000"/>
                      <a:buFont typeface="Times New Roman" pitchFamily="18"/>
                      <a:buChar char="»"/>
                    </a:lvl5pPr>
                    <a:lvl6pPr lvl="5">
                      <a:buClr>
                        <a:srgbClr val="000000"/>
                      </a:buClr>
                      <a:buSzPct val="100000"/>
                      <a:buFont typeface="Times New Roman" pitchFamily="18"/>
                      <a:buChar char="»"/>
                    </a:lvl6pPr>
                    <a:lvl7pPr lvl="6">
                      <a:buClr>
                        <a:srgbClr val="000000"/>
                      </a:buClr>
                      <a:buSzPct val="100000"/>
                      <a:buFont typeface="Times New Roman" pitchFamily="18"/>
                      <a:buChar char="»"/>
                    </a:lvl7pPr>
                    <a:lvl8pPr lvl="7">
                      <a:buClr>
                        <a:srgbClr val="000000"/>
                      </a:buClr>
                      <a:buSzPct val="100000"/>
                      <a:buFont typeface="Times New Roman" pitchFamily="18"/>
                      <a:buChar char="»"/>
                    </a:lvl8pPr>
                    <a:lvl9pPr lvl="8">
                      <a:buClr>
                        <a:srgbClr val="000000"/>
                      </a:buClr>
                      <a:buSzPct val="100000"/>
                      <a:buFont typeface="Times New Roman" pitchFamily="18"/>
                      <a:buChar char="»"/>
                    </a:lvl9pPr>
                  </a:lstStyle>
                  <a:p>
                    <a:pPr>
                      <a:spcBef>
                        <a:spcPts val="0"/>
                      </a:spcBef>
                      <a:spcAft>
                        <a:spcPts val="0"/>
                      </a:spcAft>
                      <a:tabLst>
                        <a:tab pos="0" algn="l"/>
                        <a:tab pos="457200" algn="l"/>
                        <a:tab pos="914400" algn="l"/>
                        <a:tab pos="1371599" algn="l"/>
                        <a:tab pos="1828800" algn="l"/>
                        <a:tab pos="2285999" algn="l"/>
                        <a:tab pos="2743199" algn="l"/>
                        <a:tab pos="3200400" algn="l"/>
                        <a:tab pos="3657600" algn="l"/>
                        <a:tab pos="4114799" algn="l"/>
                        <a:tab pos="4571999" algn="l"/>
                        <a:tab pos="5029200" algn="l"/>
                        <a:tab pos="5486399" algn="l"/>
                        <a:tab pos="5943600" algn="l"/>
                        <a:tab pos="6400799" algn="l"/>
                        <a:tab pos="6858000" algn="l"/>
                        <a:tab pos="7315200" algn="l"/>
                        <a:tab pos="7772399" algn="l"/>
                        <a:tab pos="8229599" algn="l"/>
                        <a:tab pos="8686800" algn="l"/>
                        <a:tab pos="9143999" algn="l"/>
                      </a:tabLst>
                    </a:pPr>
                    <a:endParaRPr lang="en-US" sz="2800">
                      <a:solidFill>
                        <a:srgbClr val="000000"/>
                      </a:solidFill>
                      <a:latin typeface="Arial" pitchFamily="18"/>
                      <a:ea typeface="ＭＳ Ｐゴシック" pitchFamily="2"/>
                      <a:cs typeface="ＭＳ Ｐゴシック" pitchFamily="2"/>
                    </a:endParaRPr>
                  </a:p>
                </p:txBody>
              </p:sp>
              <p:pic>
                <p:nvPicPr>
                  <p:cNvPr id="20" name="Picture 6" descr="Bildresultat för small mysql logo&quot;">
                    <a:extLst>
                      <a:ext uri="{FF2B5EF4-FFF2-40B4-BE49-F238E27FC236}">
                        <a16:creationId xmlns:a16="http://schemas.microsoft.com/office/drawing/2014/main" id="{7DEF1868-CD0C-9772-5AD8-852592EE0D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10137" y="3148992"/>
                    <a:ext cx="757844" cy="512406"/>
                  </a:xfrm>
                  <a:prstGeom prst="rect">
                    <a:avLst/>
                  </a:prstGeom>
                  <a:noFill/>
                  <a:extLst>
                    <a:ext uri="{909E8E84-426E-40DD-AFC4-6F175D3DCCD1}">
                      <a14:hiddenFill xmlns:a14="http://schemas.microsoft.com/office/drawing/2010/main">
                        <a:solidFill>
                          <a:srgbClr val="FFFFFF"/>
                        </a:solidFill>
                      </a14:hiddenFill>
                    </a:ext>
                  </a:extLst>
                </p:spPr>
              </p:pic>
            </p:grpSp>
            <p:pic>
              <p:nvPicPr>
                <p:cNvPr id="39" name="Image 38">
                  <a:extLst>
                    <a:ext uri="{FF2B5EF4-FFF2-40B4-BE49-F238E27FC236}">
                      <a16:creationId xmlns:a16="http://schemas.microsoft.com/office/drawing/2014/main" id="{459C3BD0-5D9D-8BFB-FFCA-5A27756BC17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90576" y="1420772"/>
                  <a:ext cx="703001" cy="703001"/>
                </a:xfrm>
                <a:prstGeom prst="rect">
                  <a:avLst/>
                </a:prstGeom>
              </p:spPr>
            </p:pic>
          </p:grpSp>
        </p:grpSp>
        <p:sp>
          <p:nvSpPr>
            <p:cNvPr id="10" name="TextBox 9">
              <a:extLst>
                <a:ext uri="{FF2B5EF4-FFF2-40B4-BE49-F238E27FC236}">
                  <a16:creationId xmlns:a16="http://schemas.microsoft.com/office/drawing/2014/main" id="{28E0B509-E696-2C7B-333B-D380EB5A2377}"/>
                </a:ext>
              </a:extLst>
            </p:cNvPr>
            <p:cNvSpPr txBox="1"/>
            <p:nvPr/>
          </p:nvSpPr>
          <p:spPr>
            <a:xfrm>
              <a:off x="-135635" y="3788478"/>
              <a:ext cx="3737267" cy="334080"/>
            </a:xfrm>
            <a:prstGeom prst="rect">
              <a:avLst/>
            </a:prstGeom>
            <a:noFill/>
            <a:ln>
              <a:noFill/>
            </a:ln>
          </p:spPr>
          <p:txBody>
            <a:bodyPr vert="horz" wrap="none" lIns="90000" tIns="45000" rIns="90000" bIns="45000" anchorCtr="0" compatLnSpc="1"/>
            <a:lstStyle>
              <a:defPPr lvl="0">
                <a:buNone/>
              </a:defPPr>
              <a:lvl1pPr lvl="0">
                <a:buNone/>
              </a:lvl1pPr>
              <a:lvl2pPr lvl="1">
                <a:buClr>
                  <a:srgbClr val="000000"/>
                </a:buClr>
                <a:buSzPct val="100000"/>
                <a:buFont typeface="Times New Roman" pitchFamily="18"/>
                <a:buChar char="–"/>
              </a:lvl2pPr>
              <a:lvl3pPr lvl="2">
                <a:buClr>
                  <a:srgbClr val="000000"/>
                </a:buClr>
                <a:buSzPct val="100000"/>
                <a:buFont typeface="Times New Roman" pitchFamily="18"/>
                <a:buChar char="•"/>
              </a:lvl3pPr>
              <a:lvl4pPr lvl="3">
                <a:buClr>
                  <a:srgbClr val="000000"/>
                </a:buClr>
                <a:buSzPct val="100000"/>
                <a:buFont typeface="Times New Roman" pitchFamily="18"/>
                <a:buChar char="–"/>
              </a:lvl4pPr>
              <a:lvl5pPr lvl="4">
                <a:buClr>
                  <a:srgbClr val="000000"/>
                </a:buClr>
                <a:buSzPct val="100000"/>
                <a:buFont typeface="Times New Roman" pitchFamily="18"/>
                <a:buChar char="»"/>
              </a:lvl5pPr>
              <a:lvl6pPr lvl="5">
                <a:buClr>
                  <a:srgbClr val="000000"/>
                </a:buClr>
                <a:buSzPct val="100000"/>
                <a:buFont typeface="Times New Roman" pitchFamily="18"/>
                <a:buChar char="»"/>
              </a:lvl6pPr>
              <a:lvl7pPr lvl="6">
                <a:buClr>
                  <a:srgbClr val="000000"/>
                </a:buClr>
                <a:buSzPct val="100000"/>
                <a:buFont typeface="Times New Roman" pitchFamily="18"/>
                <a:buChar char="»"/>
              </a:lvl7pPr>
              <a:lvl8pPr lvl="7">
                <a:buClr>
                  <a:srgbClr val="000000"/>
                </a:buClr>
                <a:buSzPct val="100000"/>
                <a:buFont typeface="Times New Roman" pitchFamily="18"/>
                <a:buChar char="»"/>
              </a:lvl8pPr>
              <a:lvl9pPr lvl="8">
                <a:buClr>
                  <a:srgbClr val="000000"/>
                </a:buClr>
                <a:buSzPct val="100000"/>
                <a:buFont typeface="Times New Roman" pitchFamily="18"/>
                <a:buChar char="»"/>
              </a:lvl9pPr>
            </a:lstStyle>
            <a:p>
              <a:pPr algn="ctr">
                <a:tabLst>
                  <a:tab pos="0" algn="l"/>
                  <a:tab pos="457200" algn="l"/>
                  <a:tab pos="914400" algn="l"/>
                  <a:tab pos="1371599" algn="l"/>
                  <a:tab pos="1828800" algn="l"/>
                  <a:tab pos="2285999" algn="l"/>
                  <a:tab pos="2743199" algn="l"/>
                  <a:tab pos="3200400" algn="l"/>
                  <a:tab pos="3657600" algn="l"/>
                  <a:tab pos="4114799" algn="l"/>
                  <a:tab pos="4571999" algn="l"/>
                  <a:tab pos="5029200" algn="l"/>
                  <a:tab pos="5486399" algn="l"/>
                  <a:tab pos="5943600" algn="l"/>
                  <a:tab pos="6400799" algn="l"/>
                  <a:tab pos="6858000" algn="l"/>
                  <a:tab pos="7315200" algn="l"/>
                  <a:tab pos="7772399" algn="l"/>
                  <a:tab pos="8229599" algn="l"/>
                  <a:tab pos="8686800" algn="l"/>
                  <a:tab pos="9143999" algn="l"/>
                </a:tabLst>
                <a:defRPr sz="2800"/>
              </a:pPr>
              <a:r>
                <a:rPr lang="en-US" sz="1600" b="1" dirty="0">
                  <a:solidFill>
                    <a:schemeClr val="bg1"/>
                  </a:solidFill>
                  <a:latin typeface="Arial" pitchFamily="18"/>
                  <a:ea typeface="ＭＳ Ｐゴシック" pitchFamily="2"/>
                  <a:cs typeface="ＭＳ Ｐゴシック" pitchFamily="2"/>
                </a:rPr>
                <a:t>mysql-instance-1</a:t>
              </a:r>
            </a:p>
          </p:txBody>
        </p:sp>
      </p:grpSp>
      <p:pic>
        <p:nvPicPr>
          <p:cNvPr id="88" name="Image 87">
            <a:extLst>
              <a:ext uri="{FF2B5EF4-FFF2-40B4-BE49-F238E27FC236}">
                <a16:creationId xmlns:a16="http://schemas.microsoft.com/office/drawing/2014/main" id="{43C0144A-709B-5EF6-CE3D-2AD862BFE7B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6200000">
            <a:off x="5745394" y="4941421"/>
            <a:ext cx="1625600" cy="914400"/>
          </a:xfrm>
          <a:prstGeom prst="rect">
            <a:avLst/>
          </a:prstGeom>
        </p:spPr>
      </p:pic>
      <p:grpSp>
        <p:nvGrpSpPr>
          <p:cNvPr id="53" name="Groupe 52">
            <a:extLst>
              <a:ext uri="{FF2B5EF4-FFF2-40B4-BE49-F238E27FC236}">
                <a16:creationId xmlns:a16="http://schemas.microsoft.com/office/drawing/2014/main" id="{2B543BAE-D89B-698D-8E17-ED821BAEEC43}"/>
              </a:ext>
            </a:extLst>
          </p:cNvPr>
          <p:cNvGrpSpPr/>
          <p:nvPr/>
        </p:nvGrpSpPr>
        <p:grpSpPr>
          <a:xfrm>
            <a:off x="4725204" y="2516956"/>
            <a:ext cx="3737267" cy="2432693"/>
            <a:chOff x="2318494" y="2516956"/>
            <a:chExt cx="3737267" cy="2432693"/>
          </a:xfrm>
        </p:grpSpPr>
        <p:grpSp>
          <p:nvGrpSpPr>
            <p:cNvPr id="54" name="Groupe 53">
              <a:extLst>
                <a:ext uri="{FF2B5EF4-FFF2-40B4-BE49-F238E27FC236}">
                  <a16:creationId xmlns:a16="http://schemas.microsoft.com/office/drawing/2014/main" id="{376C48D1-816B-9372-439F-3223D9EFE501}"/>
                </a:ext>
              </a:extLst>
            </p:cNvPr>
            <p:cNvGrpSpPr/>
            <p:nvPr/>
          </p:nvGrpSpPr>
          <p:grpSpPr>
            <a:xfrm>
              <a:off x="3157217" y="2516956"/>
              <a:ext cx="2041070" cy="2432693"/>
              <a:chOff x="936046" y="1401822"/>
              <a:chExt cx="2041070" cy="2432693"/>
            </a:xfrm>
          </p:grpSpPr>
          <p:pic>
            <p:nvPicPr>
              <p:cNvPr id="56" name="Picture 22">
                <a:extLst>
                  <a:ext uri="{FF2B5EF4-FFF2-40B4-BE49-F238E27FC236}">
                    <a16:creationId xmlns:a16="http://schemas.microsoft.com/office/drawing/2014/main" id="{50126B94-520C-742A-C9CF-84E08F75B34A}"/>
                  </a:ext>
                </a:extLst>
              </p:cNvPr>
              <p:cNvPicPr>
                <a:picLocks noChangeAspect="1"/>
              </p:cNvPicPr>
              <p:nvPr/>
            </p:nvPicPr>
            <p:blipFill>
              <a:blip r:embed="rId2" cstate="print">
                <a:alphaModFix/>
                <a:lum/>
              </a:blip>
              <a:srcRect/>
              <a:stretch>
                <a:fillRect/>
              </a:stretch>
            </p:blipFill>
            <p:spPr>
              <a:xfrm>
                <a:off x="1550367" y="3225035"/>
                <a:ext cx="812428" cy="609480"/>
              </a:xfrm>
              <a:prstGeom prst="rect">
                <a:avLst/>
              </a:prstGeom>
              <a:noFill/>
              <a:ln>
                <a:noFill/>
              </a:ln>
            </p:spPr>
          </p:pic>
          <p:grpSp>
            <p:nvGrpSpPr>
              <p:cNvPr id="57" name="Groupe 56">
                <a:extLst>
                  <a:ext uri="{FF2B5EF4-FFF2-40B4-BE49-F238E27FC236}">
                    <a16:creationId xmlns:a16="http://schemas.microsoft.com/office/drawing/2014/main" id="{045D2F23-C6BA-D164-DC95-32078DAA6C55}"/>
                  </a:ext>
                </a:extLst>
              </p:cNvPr>
              <p:cNvGrpSpPr/>
              <p:nvPr/>
            </p:nvGrpSpPr>
            <p:grpSpPr>
              <a:xfrm>
                <a:off x="936046" y="1401822"/>
                <a:ext cx="2041070" cy="1735447"/>
                <a:chOff x="936046" y="1401822"/>
                <a:chExt cx="2041070" cy="1735447"/>
              </a:xfrm>
            </p:grpSpPr>
            <p:sp>
              <p:nvSpPr>
                <p:cNvPr id="58" name="Rounded Rectangle 3">
                  <a:extLst>
                    <a:ext uri="{FF2B5EF4-FFF2-40B4-BE49-F238E27FC236}">
                      <a16:creationId xmlns:a16="http://schemas.microsoft.com/office/drawing/2014/main" id="{9A16BA03-84A6-593D-F88E-6EDE70B71704}"/>
                    </a:ext>
                  </a:extLst>
                </p:cNvPr>
                <p:cNvSpPr/>
                <p:nvPr/>
              </p:nvSpPr>
              <p:spPr>
                <a:xfrm>
                  <a:off x="936046" y="1401822"/>
                  <a:ext cx="2041070" cy="1735447"/>
                </a:xfrm>
                <a:prstGeom prst="roundRect">
                  <a:avLst/>
                </a:prstGeom>
                <a:solidFill>
                  <a:srgbClr val="41555E"/>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GB"/>
                </a:p>
              </p:txBody>
            </p:sp>
            <p:grpSp>
              <p:nvGrpSpPr>
                <p:cNvPr id="59" name="Groupe 58">
                  <a:extLst>
                    <a:ext uri="{FF2B5EF4-FFF2-40B4-BE49-F238E27FC236}">
                      <a16:creationId xmlns:a16="http://schemas.microsoft.com/office/drawing/2014/main" id="{87B11CC8-DFCE-24CA-22DA-A6BC2FCF9FBA}"/>
                    </a:ext>
                  </a:extLst>
                </p:cNvPr>
                <p:cNvGrpSpPr/>
                <p:nvPr/>
              </p:nvGrpSpPr>
              <p:grpSpPr>
                <a:xfrm>
                  <a:off x="1179369" y="1893189"/>
                  <a:ext cx="1018790" cy="859429"/>
                  <a:chOff x="3879664" y="2996321"/>
                  <a:chExt cx="1018790" cy="859429"/>
                </a:xfrm>
              </p:grpSpPr>
              <p:sp>
                <p:nvSpPr>
                  <p:cNvPr id="61" name="Freeform 18">
                    <a:extLst>
                      <a:ext uri="{FF2B5EF4-FFF2-40B4-BE49-F238E27FC236}">
                        <a16:creationId xmlns:a16="http://schemas.microsoft.com/office/drawing/2014/main" id="{26D1A89A-7C92-36FC-7899-0FAA30A8EB46}"/>
                      </a:ext>
                    </a:extLst>
                  </p:cNvPr>
                  <p:cNvSpPr/>
                  <p:nvPr/>
                </p:nvSpPr>
                <p:spPr>
                  <a:xfrm>
                    <a:off x="3879664" y="2996321"/>
                    <a:ext cx="1018790" cy="859429"/>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chemeClr val="accent4">
                      <a:lumMod val="20000"/>
                      <a:lumOff val="80000"/>
                      <a:alpha val="70000"/>
                    </a:schemeClr>
                  </a:solidFill>
                  <a:ln>
                    <a:noFill/>
                    <a:prstDash val="solid"/>
                  </a:ln>
                </p:spPr>
                <p:txBody>
                  <a:bodyPr vert="horz" wrap="none" lIns="90000" tIns="46800" rIns="90000" bIns="46800" anchor="ctr" anchorCtr="0" compatLnSpc="1"/>
                  <a:lstStyle>
                    <a:defPPr lvl="0">
                      <a:buNone/>
                    </a:defPPr>
                    <a:lvl1pPr lvl="0">
                      <a:buNone/>
                    </a:lvl1pPr>
                    <a:lvl2pPr lvl="1">
                      <a:buClr>
                        <a:srgbClr val="000000"/>
                      </a:buClr>
                      <a:buSzPct val="100000"/>
                      <a:buFont typeface="Times New Roman" pitchFamily="18"/>
                      <a:buChar char="–"/>
                    </a:lvl2pPr>
                    <a:lvl3pPr lvl="2">
                      <a:buClr>
                        <a:srgbClr val="000000"/>
                      </a:buClr>
                      <a:buSzPct val="100000"/>
                      <a:buFont typeface="Times New Roman" pitchFamily="18"/>
                      <a:buChar char="•"/>
                    </a:lvl3pPr>
                    <a:lvl4pPr lvl="3">
                      <a:buClr>
                        <a:srgbClr val="000000"/>
                      </a:buClr>
                      <a:buSzPct val="100000"/>
                      <a:buFont typeface="Times New Roman" pitchFamily="18"/>
                      <a:buChar char="–"/>
                    </a:lvl4pPr>
                    <a:lvl5pPr lvl="4">
                      <a:buClr>
                        <a:srgbClr val="000000"/>
                      </a:buClr>
                      <a:buSzPct val="100000"/>
                      <a:buFont typeface="Times New Roman" pitchFamily="18"/>
                      <a:buChar char="»"/>
                    </a:lvl5pPr>
                    <a:lvl6pPr lvl="5">
                      <a:buClr>
                        <a:srgbClr val="000000"/>
                      </a:buClr>
                      <a:buSzPct val="100000"/>
                      <a:buFont typeface="Times New Roman" pitchFamily="18"/>
                      <a:buChar char="»"/>
                    </a:lvl6pPr>
                    <a:lvl7pPr lvl="6">
                      <a:buClr>
                        <a:srgbClr val="000000"/>
                      </a:buClr>
                      <a:buSzPct val="100000"/>
                      <a:buFont typeface="Times New Roman" pitchFamily="18"/>
                      <a:buChar char="»"/>
                    </a:lvl7pPr>
                    <a:lvl8pPr lvl="7">
                      <a:buClr>
                        <a:srgbClr val="000000"/>
                      </a:buClr>
                      <a:buSzPct val="100000"/>
                      <a:buFont typeface="Times New Roman" pitchFamily="18"/>
                      <a:buChar char="»"/>
                    </a:lvl8pPr>
                    <a:lvl9pPr lvl="8">
                      <a:buClr>
                        <a:srgbClr val="000000"/>
                      </a:buClr>
                      <a:buSzPct val="100000"/>
                      <a:buFont typeface="Times New Roman" pitchFamily="18"/>
                      <a:buChar char="»"/>
                    </a:lvl9pPr>
                  </a:lstStyle>
                  <a:p>
                    <a:pPr>
                      <a:spcBef>
                        <a:spcPts val="0"/>
                      </a:spcBef>
                      <a:spcAft>
                        <a:spcPts val="0"/>
                      </a:spcAft>
                      <a:tabLst>
                        <a:tab pos="0" algn="l"/>
                        <a:tab pos="457200" algn="l"/>
                        <a:tab pos="914400" algn="l"/>
                        <a:tab pos="1371599" algn="l"/>
                        <a:tab pos="1828800" algn="l"/>
                        <a:tab pos="2285999" algn="l"/>
                        <a:tab pos="2743199" algn="l"/>
                        <a:tab pos="3200400" algn="l"/>
                        <a:tab pos="3657600" algn="l"/>
                        <a:tab pos="4114799" algn="l"/>
                        <a:tab pos="4571999" algn="l"/>
                        <a:tab pos="5029200" algn="l"/>
                        <a:tab pos="5486399" algn="l"/>
                        <a:tab pos="5943600" algn="l"/>
                        <a:tab pos="6400799" algn="l"/>
                        <a:tab pos="6858000" algn="l"/>
                        <a:tab pos="7315200" algn="l"/>
                        <a:tab pos="7772399" algn="l"/>
                        <a:tab pos="8229599" algn="l"/>
                        <a:tab pos="8686800" algn="l"/>
                        <a:tab pos="9143999" algn="l"/>
                      </a:tabLst>
                    </a:pPr>
                    <a:endParaRPr lang="en-US" sz="2800">
                      <a:solidFill>
                        <a:srgbClr val="000000"/>
                      </a:solidFill>
                      <a:latin typeface="Arial" pitchFamily="18"/>
                      <a:ea typeface="ＭＳ Ｐゴシック" pitchFamily="2"/>
                      <a:cs typeface="ＭＳ Ｐゴシック" pitchFamily="2"/>
                    </a:endParaRPr>
                  </a:p>
                </p:txBody>
              </p:sp>
              <p:pic>
                <p:nvPicPr>
                  <p:cNvPr id="62" name="Picture 6" descr="Bildresultat för small mysql logo&quot;">
                    <a:extLst>
                      <a:ext uri="{FF2B5EF4-FFF2-40B4-BE49-F238E27FC236}">
                        <a16:creationId xmlns:a16="http://schemas.microsoft.com/office/drawing/2014/main" id="{7C6314B7-E00B-9976-1B56-9E86478CA2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10137" y="3148992"/>
                    <a:ext cx="757844" cy="512406"/>
                  </a:xfrm>
                  <a:prstGeom prst="rect">
                    <a:avLst/>
                  </a:prstGeom>
                  <a:noFill/>
                  <a:extLst>
                    <a:ext uri="{909E8E84-426E-40DD-AFC4-6F175D3DCCD1}">
                      <a14:hiddenFill xmlns:a14="http://schemas.microsoft.com/office/drawing/2010/main">
                        <a:solidFill>
                          <a:srgbClr val="FFFFFF"/>
                        </a:solidFill>
                      </a14:hiddenFill>
                    </a:ext>
                  </a:extLst>
                </p:spPr>
              </p:pic>
            </p:grpSp>
            <p:pic>
              <p:nvPicPr>
                <p:cNvPr id="60" name="Image 59">
                  <a:extLst>
                    <a:ext uri="{FF2B5EF4-FFF2-40B4-BE49-F238E27FC236}">
                      <a16:creationId xmlns:a16="http://schemas.microsoft.com/office/drawing/2014/main" id="{95902046-19D9-9250-ED7E-94EB24A56DC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90576" y="1420772"/>
                  <a:ext cx="703001" cy="703001"/>
                </a:xfrm>
                <a:prstGeom prst="rect">
                  <a:avLst/>
                </a:prstGeom>
              </p:spPr>
            </p:pic>
          </p:grpSp>
        </p:grpSp>
        <p:sp>
          <p:nvSpPr>
            <p:cNvPr id="55" name="TextBox 9">
              <a:extLst>
                <a:ext uri="{FF2B5EF4-FFF2-40B4-BE49-F238E27FC236}">
                  <a16:creationId xmlns:a16="http://schemas.microsoft.com/office/drawing/2014/main" id="{033BE09E-8100-B33E-757C-599D04EBFB19}"/>
                </a:ext>
              </a:extLst>
            </p:cNvPr>
            <p:cNvSpPr txBox="1"/>
            <p:nvPr/>
          </p:nvSpPr>
          <p:spPr>
            <a:xfrm>
              <a:off x="2318494" y="3843926"/>
              <a:ext cx="3737267" cy="334080"/>
            </a:xfrm>
            <a:prstGeom prst="rect">
              <a:avLst/>
            </a:prstGeom>
            <a:noFill/>
            <a:ln>
              <a:noFill/>
            </a:ln>
          </p:spPr>
          <p:txBody>
            <a:bodyPr vert="horz" wrap="none" lIns="90000" tIns="45000" rIns="90000" bIns="45000" anchorCtr="0" compatLnSpc="1"/>
            <a:lstStyle>
              <a:defPPr lvl="0">
                <a:buNone/>
              </a:defPPr>
              <a:lvl1pPr lvl="0">
                <a:buNone/>
              </a:lvl1pPr>
              <a:lvl2pPr lvl="1">
                <a:buClr>
                  <a:srgbClr val="000000"/>
                </a:buClr>
                <a:buSzPct val="100000"/>
                <a:buFont typeface="Times New Roman" pitchFamily="18"/>
                <a:buChar char="–"/>
              </a:lvl2pPr>
              <a:lvl3pPr lvl="2">
                <a:buClr>
                  <a:srgbClr val="000000"/>
                </a:buClr>
                <a:buSzPct val="100000"/>
                <a:buFont typeface="Times New Roman" pitchFamily="18"/>
                <a:buChar char="•"/>
              </a:lvl3pPr>
              <a:lvl4pPr lvl="3">
                <a:buClr>
                  <a:srgbClr val="000000"/>
                </a:buClr>
                <a:buSzPct val="100000"/>
                <a:buFont typeface="Times New Roman" pitchFamily="18"/>
                <a:buChar char="–"/>
              </a:lvl4pPr>
              <a:lvl5pPr lvl="4">
                <a:buClr>
                  <a:srgbClr val="000000"/>
                </a:buClr>
                <a:buSzPct val="100000"/>
                <a:buFont typeface="Times New Roman" pitchFamily="18"/>
                <a:buChar char="»"/>
              </a:lvl5pPr>
              <a:lvl6pPr lvl="5">
                <a:buClr>
                  <a:srgbClr val="000000"/>
                </a:buClr>
                <a:buSzPct val="100000"/>
                <a:buFont typeface="Times New Roman" pitchFamily="18"/>
                <a:buChar char="»"/>
              </a:lvl6pPr>
              <a:lvl7pPr lvl="6">
                <a:buClr>
                  <a:srgbClr val="000000"/>
                </a:buClr>
                <a:buSzPct val="100000"/>
                <a:buFont typeface="Times New Roman" pitchFamily="18"/>
                <a:buChar char="»"/>
              </a:lvl7pPr>
              <a:lvl8pPr lvl="7">
                <a:buClr>
                  <a:srgbClr val="000000"/>
                </a:buClr>
                <a:buSzPct val="100000"/>
                <a:buFont typeface="Times New Roman" pitchFamily="18"/>
                <a:buChar char="»"/>
              </a:lvl8pPr>
              <a:lvl9pPr lvl="8">
                <a:buClr>
                  <a:srgbClr val="000000"/>
                </a:buClr>
                <a:buSzPct val="100000"/>
                <a:buFont typeface="Times New Roman" pitchFamily="18"/>
                <a:buChar char="»"/>
              </a:lvl9pPr>
            </a:lstStyle>
            <a:p>
              <a:pPr algn="ctr">
                <a:tabLst>
                  <a:tab pos="0" algn="l"/>
                  <a:tab pos="457200" algn="l"/>
                  <a:tab pos="914400" algn="l"/>
                  <a:tab pos="1371599" algn="l"/>
                  <a:tab pos="1828800" algn="l"/>
                  <a:tab pos="2285999" algn="l"/>
                  <a:tab pos="2743199" algn="l"/>
                  <a:tab pos="3200400" algn="l"/>
                  <a:tab pos="3657600" algn="l"/>
                  <a:tab pos="4114799" algn="l"/>
                  <a:tab pos="4571999" algn="l"/>
                  <a:tab pos="5029200" algn="l"/>
                  <a:tab pos="5486399" algn="l"/>
                  <a:tab pos="5943600" algn="l"/>
                  <a:tab pos="6400799" algn="l"/>
                  <a:tab pos="6858000" algn="l"/>
                  <a:tab pos="7315200" algn="l"/>
                  <a:tab pos="7772399" algn="l"/>
                  <a:tab pos="8229599" algn="l"/>
                  <a:tab pos="8686800" algn="l"/>
                  <a:tab pos="9143999" algn="l"/>
                </a:tabLst>
                <a:defRPr sz="2800"/>
              </a:pPr>
              <a:r>
                <a:rPr lang="en-US" sz="1600" b="1" dirty="0">
                  <a:solidFill>
                    <a:schemeClr val="bg1"/>
                  </a:solidFill>
                  <a:latin typeface="Arial" pitchFamily="18"/>
                  <a:ea typeface="ＭＳ Ｐゴシック" pitchFamily="2"/>
                  <a:cs typeface="ＭＳ Ｐゴシック" pitchFamily="2"/>
                </a:rPr>
                <a:t>mysql-instance-2</a:t>
              </a:r>
            </a:p>
          </p:txBody>
        </p:sp>
      </p:grpSp>
      <p:sp>
        <p:nvSpPr>
          <p:cNvPr id="89" name="Freeform 4">
            <a:extLst>
              <a:ext uri="{FF2B5EF4-FFF2-40B4-BE49-F238E27FC236}">
                <a16:creationId xmlns:a16="http://schemas.microsoft.com/office/drawing/2014/main" id="{D32C3C55-62DD-DC37-A00C-E43E2EE354E7}"/>
              </a:ext>
            </a:extLst>
          </p:cNvPr>
          <p:cNvSpPr/>
          <p:nvPr/>
        </p:nvSpPr>
        <p:spPr>
          <a:xfrm>
            <a:off x="287048" y="2212985"/>
            <a:ext cx="7619527" cy="3799461"/>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chemeClr val="accent4">
              <a:lumMod val="20000"/>
              <a:lumOff val="80000"/>
              <a:alpha val="70000"/>
            </a:schemeClr>
          </a:solidFill>
          <a:ln>
            <a:noFill/>
            <a:prstDash val="solid"/>
          </a:ln>
        </p:spPr>
        <p:txBody>
          <a:bodyPr vert="horz" wrap="none" lIns="90000" tIns="46800" rIns="90000" bIns="46800" anchor="ctr" anchorCtr="0" compatLnSpc="1"/>
          <a:lstStyle>
            <a:defPPr lvl="0">
              <a:buNone/>
            </a:defPPr>
            <a:lvl1pPr lvl="0">
              <a:buNone/>
            </a:lvl1pPr>
            <a:lvl2pPr lvl="1">
              <a:buClr>
                <a:srgbClr val="000000"/>
              </a:buClr>
              <a:buSzPct val="100000"/>
              <a:buFont typeface="Times New Roman" pitchFamily="18"/>
              <a:buChar char="–"/>
            </a:lvl2pPr>
            <a:lvl3pPr lvl="2">
              <a:buClr>
                <a:srgbClr val="000000"/>
              </a:buClr>
              <a:buSzPct val="100000"/>
              <a:buFont typeface="Times New Roman" pitchFamily="18"/>
              <a:buChar char="•"/>
            </a:lvl3pPr>
            <a:lvl4pPr lvl="3">
              <a:buClr>
                <a:srgbClr val="000000"/>
              </a:buClr>
              <a:buSzPct val="100000"/>
              <a:buFont typeface="Times New Roman" pitchFamily="18"/>
              <a:buChar char="–"/>
            </a:lvl4pPr>
            <a:lvl5pPr lvl="4">
              <a:buClr>
                <a:srgbClr val="000000"/>
              </a:buClr>
              <a:buSzPct val="100000"/>
              <a:buFont typeface="Times New Roman" pitchFamily="18"/>
              <a:buChar char="»"/>
            </a:lvl5pPr>
            <a:lvl6pPr lvl="5">
              <a:buClr>
                <a:srgbClr val="000000"/>
              </a:buClr>
              <a:buSzPct val="100000"/>
              <a:buFont typeface="Times New Roman" pitchFamily="18"/>
              <a:buChar char="»"/>
            </a:lvl6pPr>
            <a:lvl7pPr lvl="6">
              <a:buClr>
                <a:srgbClr val="000000"/>
              </a:buClr>
              <a:buSzPct val="100000"/>
              <a:buFont typeface="Times New Roman" pitchFamily="18"/>
              <a:buChar char="»"/>
            </a:lvl7pPr>
            <a:lvl8pPr lvl="7">
              <a:buClr>
                <a:srgbClr val="000000"/>
              </a:buClr>
              <a:buSzPct val="100000"/>
              <a:buFont typeface="Times New Roman" pitchFamily="18"/>
              <a:buChar char="»"/>
            </a:lvl8pPr>
            <a:lvl9pPr lvl="8">
              <a:buClr>
                <a:srgbClr val="000000"/>
              </a:buClr>
              <a:buSzPct val="100000"/>
              <a:buFont typeface="Times New Roman" pitchFamily="18"/>
              <a:buChar char="»"/>
            </a:lvl9pPr>
          </a:lstStyle>
          <a:p>
            <a:pPr>
              <a:tabLst>
                <a:tab pos="0" algn="l"/>
                <a:tab pos="457200" algn="l"/>
                <a:tab pos="914400" algn="l"/>
                <a:tab pos="1371599" algn="l"/>
                <a:tab pos="1828800" algn="l"/>
                <a:tab pos="2285999" algn="l"/>
                <a:tab pos="2743199" algn="l"/>
                <a:tab pos="3200400" algn="l"/>
                <a:tab pos="3657600" algn="l"/>
                <a:tab pos="4114799" algn="l"/>
                <a:tab pos="4571999" algn="l"/>
                <a:tab pos="5029200" algn="l"/>
                <a:tab pos="5486399" algn="l"/>
                <a:tab pos="5943600" algn="l"/>
                <a:tab pos="6400799" algn="l"/>
                <a:tab pos="6858000" algn="l"/>
                <a:tab pos="7315200" algn="l"/>
                <a:tab pos="7772399" algn="l"/>
                <a:tab pos="8229599" algn="l"/>
                <a:tab pos="8686800" algn="l"/>
                <a:tab pos="9143999" algn="l"/>
              </a:tabLst>
            </a:pPr>
            <a:endParaRPr lang="en-US" sz="2800">
              <a:solidFill>
                <a:srgbClr val="000000"/>
              </a:solidFill>
              <a:latin typeface="Arial" pitchFamily="18"/>
              <a:ea typeface="ＭＳ Ｐゴシック" pitchFamily="2"/>
              <a:cs typeface="ＭＳ Ｐゴシック" pitchFamily="2"/>
            </a:endParaRPr>
          </a:p>
        </p:txBody>
      </p:sp>
      <p:sp>
        <p:nvSpPr>
          <p:cNvPr id="90" name="ZoneTexte 89">
            <a:extLst>
              <a:ext uri="{FF2B5EF4-FFF2-40B4-BE49-F238E27FC236}">
                <a16:creationId xmlns:a16="http://schemas.microsoft.com/office/drawing/2014/main" id="{35CAD71C-AE56-747E-831B-812950DF64AE}"/>
              </a:ext>
            </a:extLst>
          </p:cNvPr>
          <p:cNvSpPr txBox="1"/>
          <p:nvPr/>
        </p:nvSpPr>
        <p:spPr>
          <a:xfrm>
            <a:off x="287049" y="4286570"/>
            <a:ext cx="1008418" cy="369332"/>
          </a:xfrm>
          <a:prstGeom prst="rect">
            <a:avLst/>
          </a:prstGeom>
          <a:noFill/>
        </p:spPr>
        <p:txBody>
          <a:bodyPr wrap="none" rtlCol="0">
            <a:spAutoFit/>
          </a:bodyPr>
          <a:lstStyle/>
          <a:p>
            <a:r>
              <a:rPr lang="fr-FR" dirty="0" err="1">
                <a:solidFill>
                  <a:srgbClr val="0070C0"/>
                </a:solidFill>
              </a:rPr>
              <a:t>Primary</a:t>
            </a:r>
            <a:endParaRPr lang="fr-FR" dirty="0">
              <a:solidFill>
                <a:srgbClr val="0070C0"/>
              </a:solidFill>
            </a:endParaRPr>
          </a:p>
        </p:txBody>
      </p:sp>
      <p:sp>
        <p:nvSpPr>
          <p:cNvPr id="91" name="ZoneTexte 90">
            <a:extLst>
              <a:ext uri="{FF2B5EF4-FFF2-40B4-BE49-F238E27FC236}">
                <a16:creationId xmlns:a16="http://schemas.microsoft.com/office/drawing/2014/main" id="{B8408FAE-165E-D7FC-A46E-57352897AC19}"/>
              </a:ext>
            </a:extLst>
          </p:cNvPr>
          <p:cNvSpPr txBox="1"/>
          <p:nvPr/>
        </p:nvSpPr>
        <p:spPr>
          <a:xfrm>
            <a:off x="4874760" y="4294876"/>
            <a:ext cx="1292149" cy="369332"/>
          </a:xfrm>
          <a:prstGeom prst="rect">
            <a:avLst/>
          </a:prstGeom>
          <a:noFill/>
        </p:spPr>
        <p:txBody>
          <a:bodyPr wrap="none" rtlCol="0">
            <a:spAutoFit/>
          </a:bodyPr>
          <a:lstStyle/>
          <a:p>
            <a:r>
              <a:rPr lang="fr-FR" dirty="0" err="1">
                <a:solidFill>
                  <a:srgbClr val="0070C0"/>
                </a:solidFill>
              </a:rPr>
              <a:t>Secondary</a:t>
            </a:r>
            <a:endParaRPr lang="fr-FR" dirty="0">
              <a:solidFill>
                <a:srgbClr val="0070C0"/>
              </a:solidFill>
            </a:endParaRPr>
          </a:p>
        </p:txBody>
      </p:sp>
      <p:sp>
        <p:nvSpPr>
          <p:cNvPr id="92" name="ZoneTexte 91">
            <a:extLst>
              <a:ext uri="{FF2B5EF4-FFF2-40B4-BE49-F238E27FC236}">
                <a16:creationId xmlns:a16="http://schemas.microsoft.com/office/drawing/2014/main" id="{35D988F9-0EAE-19E7-ACEA-867270F663DF}"/>
              </a:ext>
            </a:extLst>
          </p:cNvPr>
          <p:cNvSpPr txBox="1"/>
          <p:nvPr/>
        </p:nvSpPr>
        <p:spPr>
          <a:xfrm>
            <a:off x="2567991" y="4261344"/>
            <a:ext cx="1292149" cy="369332"/>
          </a:xfrm>
          <a:prstGeom prst="rect">
            <a:avLst/>
          </a:prstGeom>
          <a:noFill/>
        </p:spPr>
        <p:txBody>
          <a:bodyPr wrap="none" rtlCol="0">
            <a:spAutoFit/>
          </a:bodyPr>
          <a:lstStyle/>
          <a:p>
            <a:r>
              <a:rPr lang="fr-FR" dirty="0" err="1">
                <a:solidFill>
                  <a:srgbClr val="0070C0"/>
                </a:solidFill>
              </a:rPr>
              <a:t>Secondary</a:t>
            </a:r>
            <a:endParaRPr lang="fr-FR" dirty="0">
              <a:solidFill>
                <a:srgbClr val="0070C0"/>
              </a:solidFill>
            </a:endParaRPr>
          </a:p>
        </p:txBody>
      </p:sp>
      <p:sp>
        <p:nvSpPr>
          <p:cNvPr id="93" name="ZoneTexte 92">
            <a:extLst>
              <a:ext uri="{FF2B5EF4-FFF2-40B4-BE49-F238E27FC236}">
                <a16:creationId xmlns:a16="http://schemas.microsoft.com/office/drawing/2014/main" id="{E7851B83-176D-1133-3AA1-ADB70A7AAC9C}"/>
              </a:ext>
            </a:extLst>
          </p:cNvPr>
          <p:cNvSpPr txBox="1"/>
          <p:nvPr/>
        </p:nvSpPr>
        <p:spPr>
          <a:xfrm>
            <a:off x="3000770" y="5101886"/>
            <a:ext cx="1718740" cy="369332"/>
          </a:xfrm>
          <a:prstGeom prst="rect">
            <a:avLst/>
          </a:prstGeom>
          <a:noFill/>
        </p:spPr>
        <p:txBody>
          <a:bodyPr wrap="none" rtlCol="0">
            <a:spAutoFit/>
          </a:bodyPr>
          <a:lstStyle/>
          <a:p>
            <a:r>
              <a:rPr lang="fr-CH" b="0" dirty="0">
                <a:solidFill>
                  <a:srgbClr val="0070C0"/>
                </a:solidFill>
                <a:effectLst/>
                <a:latin typeface="Menlo" panose="020B0609030804020204" pitchFamily="49" charset="0"/>
              </a:rPr>
              <a:t>msql01-demo</a:t>
            </a:r>
          </a:p>
        </p:txBody>
      </p:sp>
      <p:grpSp>
        <p:nvGrpSpPr>
          <p:cNvPr id="14" name="Groupe 13">
            <a:extLst>
              <a:ext uri="{FF2B5EF4-FFF2-40B4-BE49-F238E27FC236}">
                <a16:creationId xmlns:a16="http://schemas.microsoft.com/office/drawing/2014/main" id="{7F929C21-EE9C-EC8E-38AE-40DD2A58B28C}"/>
              </a:ext>
            </a:extLst>
          </p:cNvPr>
          <p:cNvGrpSpPr/>
          <p:nvPr/>
        </p:nvGrpSpPr>
        <p:grpSpPr>
          <a:xfrm>
            <a:off x="6104399" y="263104"/>
            <a:ext cx="3737267" cy="1809031"/>
            <a:chOff x="6104399" y="263104"/>
            <a:chExt cx="3737267" cy="1809031"/>
          </a:xfrm>
        </p:grpSpPr>
        <p:cxnSp>
          <p:nvCxnSpPr>
            <p:cNvPr id="3" name="Connecteur droit 2">
              <a:extLst>
                <a:ext uri="{FF2B5EF4-FFF2-40B4-BE49-F238E27FC236}">
                  <a16:creationId xmlns:a16="http://schemas.microsoft.com/office/drawing/2014/main" id="{C90B6F32-2898-B6FB-3C51-106421AB2CDA}"/>
                </a:ext>
              </a:extLst>
            </p:cNvPr>
            <p:cNvCxnSpPr>
              <a:cxnSpLocks/>
            </p:cNvCxnSpPr>
            <p:nvPr/>
          </p:nvCxnSpPr>
          <p:spPr>
            <a:xfrm flipV="1">
              <a:off x="7869051" y="1597276"/>
              <a:ext cx="0" cy="474859"/>
            </a:xfrm>
            <a:prstGeom prst="line">
              <a:avLst/>
            </a:prstGeom>
            <a:ln w="101600">
              <a:solidFill>
                <a:srgbClr val="0070C0"/>
              </a:solidFill>
            </a:ln>
          </p:spPr>
          <p:style>
            <a:lnRef idx="1">
              <a:schemeClr val="accent1"/>
            </a:lnRef>
            <a:fillRef idx="0">
              <a:schemeClr val="accent1"/>
            </a:fillRef>
            <a:effectRef idx="0">
              <a:schemeClr val="accent1"/>
            </a:effectRef>
            <a:fontRef idx="minor">
              <a:schemeClr val="tx1"/>
            </a:fontRef>
          </p:style>
        </p:cxnSp>
        <p:grpSp>
          <p:nvGrpSpPr>
            <p:cNvPr id="13" name="Groupe 12">
              <a:extLst>
                <a:ext uri="{FF2B5EF4-FFF2-40B4-BE49-F238E27FC236}">
                  <a16:creationId xmlns:a16="http://schemas.microsoft.com/office/drawing/2014/main" id="{097AE3D9-7B69-B52D-EE0D-C0D9F6AA4D31}"/>
                </a:ext>
              </a:extLst>
            </p:cNvPr>
            <p:cNvGrpSpPr/>
            <p:nvPr/>
          </p:nvGrpSpPr>
          <p:grpSpPr>
            <a:xfrm>
              <a:off x="6104399" y="263104"/>
              <a:ext cx="3737267" cy="1398323"/>
              <a:chOff x="6104399" y="263104"/>
              <a:chExt cx="3737267" cy="1398323"/>
            </a:xfrm>
          </p:grpSpPr>
          <p:sp>
            <p:nvSpPr>
              <p:cNvPr id="5" name="Rounded Rectangle 3">
                <a:extLst>
                  <a:ext uri="{FF2B5EF4-FFF2-40B4-BE49-F238E27FC236}">
                    <a16:creationId xmlns:a16="http://schemas.microsoft.com/office/drawing/2014/main" id="{777A9BDF-38EB-423B-8169-FF226FA2CB7C}"/>
                  </a:ext>
                </a:extLst>
              </p:cNvPr>
              <p:cNvSpPr/>
              <p:nvPr/>
            </p:nvSpPr>
            <p:spPr>
              <a:xfrm>
                <a:off x="6848516" y="263104"/>
                <a:ext cx="2041070" cy="1398323"/>
              </a:xfrm>
              <a:prstGeom prst="roundRect">
                <a:avLst/>
              </a:prstGeom>
              <a:solidFill>
                <a:srgbClr val="41555E"/>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GB"/>
              </a:p>
            </p:txBody>
          </p:sp>
          <p:pic>
            <p:nvPicPr>
              <p:cNvPr id="6" name="Image 5">
                <a:extLst>
                  <a:ext uri="{FF2B5EF4-FFF2-40B4-BE49-F238E27FC236}">
                    <a16:creationId xmlns:a16="http://schemas.microsoft.com/office/drawing/2014/main" id="{84886FC9-DF02-8126-0A8C-57DB4A52AF9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7050" y="367460"/>
                <a:ext cx="703001" cy="703001"/>
              </a:xfrm>
              <a:prstGeom prst="rect">
                <a:avLst/>
              </a:prstGeom>
            </p:spPr>
          </p:pic>
          <p:sp>
            <p:nvSpPr>
              <p:cNvPr id="9" name="TextBox 9">
                <a:extLst>
                  <a:ext uri="{FF2B5EF4-FFF2-40B4-BE49-F238E27FC236}">
                    <a16:creationId xmlns:a16="http://schemas.microsoft.com/office/drawing/2014/main" id="{A39A1314-0EBB-4D1C-53A5-A73B9A878B24}"/>
                  </a:ext>
                </a:extLst>
              </p:cNvPr>
              <p:cNvSpPr txBox="1"/>
              <p:nvPr/>
            </p:nvSpPr>
            <p:spPr>
              <a:xfrm>
                <a:off x="6104399" y="1266254"/>
                <a:ext cx="3737267" cy="334080"/>
              </a:xfrm>
              <a:prstGeom prst="rect">
                <a:avLst/>
              </a:prstGeom>
              <a:noFill/>
              <a:ln>
                <a:noFill/>
              </a:ln>
            </p:spPr>
            <p:txBody>
              <a:bodyPr vert="horz" wrap="none" lIns="90000" tIns="45000" rIns="90000" bIns="45000" anchorCtr="0" compatLnSpc="1"/>
              <a:lstStyle>
                <a:defPPr lvl="0">
                  <a:buNone/>
                </a:defPPr>
                <a:lvl1pPr lvl="0">
                  <a:buNone/>
                </a:lvl1pPr>
                <a:lvl2pPr lvl="1">
                  <a:buClr>
                    <a:srgbClr val="000000"/>
                  </a:buClr>
                  <a:buSzPct val="100000"/>
                  <a:buFont typeface="Times New Roman" pitchFamily="18"/>
                  <a:buChar char="–"/>
                </a:lvl2pPr>
                <a:lvl3pPr lvl="2">
                  <a:buClr>
                    <a:srgbClr val="000000"/>
                  </a:buClr>
                  <a:buSzPct val="100000"/>
                  <a:buFont typeface="Times New Roman" pitchFamily="18"/>
                  <a:buChar char="•"/>
                </a:lvl3pPr>
                <a:lvl4pPr lvl="3">
                  <a:buClr>
                    <a:srgbClr val="000000"/>
                  </a:buClr>
                  <a:buSzPct val="100000"/>
                  <a:buFont typeface="Times New Roman" pitchFamily="18"/>
                  <a:buChar char="–"/>
                </a:lvl4pPr>
                <a:lvl5pPr lvl="4">
                  <a:buClr>
                    <a:srgbClr val="000000"/>
                  </a:buClr>
                  <a:buSzPct val="100000"/>
                  <a:buFont typeface="Times New Roman" pitchFamily="18"/>
                  <a:buChar char="»"/>
                </a:lvl5pPr>
                <a:lvl6pPr lvl="5">
                  <a:buClr>
                    <a:srgbClr val="000000"/>
                  </a:buClr>
                  <a:buSzPct val="100000"/>
                  <a:buFont typeface="Times New Roman" pitchFamily="18"/>
                  <a:buChar char="»"/>
                </a:lvl6pPr>
                <a:lvl7pPr lvl="6">
                  <a:buClr>
                    <a:srgbClr val="000000"/>
                  </a:buClr>
                  <a:buSzPct val="100000"/>
                  <a:buFont typeface="Times New Roman" pitchFamily="18"/>
                  <a:buChar char="»"/>
                </a:lvl7pPr>
                <a:lvl8pPr lvl="7">
                  <a:buClr>
                    <a:srgbClr val="000000"/>
                  </a:buClr>
                  <a:buSzPct val="100000"/>
                  <a:buFont typeface="Times New Roman" pitchFamily="18"/>
                  <a:buChar char="»"/>
                </a:lvl8pPr>
                <a:lvl9pPr lvl="8">
                  <a:buClr>
                    <a:srgbClr val="000000"/>
                  </a:buClr>
                  <a:buSzPct val="100000"/>
                  <a:buFont typeface="Times New Roman" pitchFamily="18"/>
                  <a:buChar char="»"/>
                </a:lvl9pPr>
              </a:lstStyle>
              <a:p>
                <a:pPr algn="ctr">
                  <a:tabLst>
                    <a:tab pos="0" algn="l"/>
                    <a:tab pos="457200" algn="l"/>
                    <a:tab pos="914400" algn="l"/>
                    <a:tab pos="1371599" algn="l"/>
                    <a:tab pos="1828800" algn="l"/>
                    <a:tab pos="2285999" algn="l"/>
                    <a:tab pos="2743199" algn="l"/>
                    <a:tab pos="3200400" algn="l"/>
                    <a:tab pos="3657600" algn="l"/>
                    <a:tab pos="4114799" algn="l"/>
                    <a:tab pos="4571999" algn="l"/>
                    <a:tab pos="5029200" algn="l"/>
                    <a:tab pos="5486399" algn="l"/>
                    <a:tab pos="5943600" algn="l"/>
                    <a:tab pos="6400799" algn="l"/>
                    <a:tab pos="6858000" algn="l"/>
                    <a:tab pos="7315200" algn="l"/>
                    <a:tab pos="7772399" algn="l"/>
                    <a:tab pos="8229599" algn="l"/>
                    <a:tab pos="8686800" algn="l"/>
                    <a:tab pos="9143999" algn="l"/>
                  </a:tabLst>
                  <a:defRPr sz="2800"/>
                </a:pPr>
                <a:r>
                  <a:rPr lang="en-US" sz="1600" b="1" dirty="0">
                    <a:solidFill>
                      <a:schemeClr val="bg1"/>
                    </a:solidFill>
                    <a:latin typeface="Arial" pitchFamily="18"/>
                    <a:ea typeface="ＭＳ Ｐゴシック" pitchFamily="2"/>
                    <a:cs typeface="ＭＳ Ｐゴシック" pitchFamily="2"/>
                  </a:rPr>
                  <a:t>ecommerce</a:t>
                </a:r>
              </a:p>
            </p:txBody>
          </p:sp>
          <p:grpSp>
            <p:nvGrpSpPr>
              <p:cNvPr id="12" name="Groupe 11">
                <a:extLst>
                  <a:ext uri="{FF2B5EF4-FFF2-40B4-BE49-F238E27FC236}">
                    <a16:creationId xmlns:a16="http://schemas.microsoft.com/office/drawing/2014/main" id="{8AA3C7BB-E840-378B-4DEF-622189292D80}"/>
                  </a:ext>
                </a:extLst>
              </p:cNvPr>
              <p:cNvGrpSpPr/>
              <p:nvPr/>
            </p:nvGrpSpPr>
            <p:grpSpPr>
              <a:xfrm>
                <a:off x="7018260" y="442709"/>
                <a:ext cx="1018790" cy="859429"/>
                <a:chOff x="9332271" y="418738"/>
                <a:chExt cx="1018790" cy="859429"/>
              </a:xfrm>
            </p:grpSpPr>
            <p:pic>
              <p:nvPicPr>
                <p:cNvPr id="8" name="Image 7">
                  <a:extLst>
                    <a:ext uri="{FF2B5EF4-FFF2-40B4-BE49-F238E27FC236}">
                      <a16:creationId xmlns:a16="http://schemas.microsoft.com/office/drawing/2014/main" id="{D0FE7549-35D4-74E2-EE30-B21A066E795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544978" y="480858"/>
                  <a:ext cx="619776" cy="619776"/>
                </a:xfrm>
                <a:prstGeom prst="rect">
                  <a:avLst/>
                </a:prstGeom>
              </p:spPr>
            </p:pic>
            <p:sp>
              <p:nvSpPr>
                <p:cNvPr id="11" name="Freeform 18">
                  <a:extLst>
                    <a:ext uri="{FF2B5EF4-FFF2-40B4-BE49-F238E27FC236}">
                      <a16:creationId xmlns:a16="http://schemas.microsoft.com/office/drawing/2014/main" id="{16DC95C8-BA54-DADF-8A45-990B6F763427}"/>
                    </a:ext>
                  </a:extLst>
                </p:cNvPr>
                <p:cNvSpPr/>
                <p:nvPr/>
              </p:nvSpPr>
              <p:spPr>
                <a:xfrm>
                  <a:off x="9332271" y="418738"/>
                  <a:ext cx="1018790" cy="859429"/>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chemeClr val="accent4">
                    <a:lumMod val="20000"/>
                    <a:lumOff val="80000"/>
                    <a:alpha val="70000"/>
                  </a:schemeClr>
                </a:solidFill>
                <a:ln>
                  <a:noFill/>
                  <a:prstDash val="solid"/>
                </a:ln>
              </p:spPr>
              <p:txBody>
                <a:bodyPr vert="horz" wrap="none" lIns="90000" tIns="46800" rIns="90000" bIns="46800" anchor="ctr" anchorCtr="0" compatLnSpc="1"/>
                <a:lstStyle>
                  <a:defPPr lvl="0">
                    <a:buNone/>
                  </a:defPPr>
                  <a:lvl1pPr lvl="0">
                    <a:buNone/>
                  </a:lvl1pPr>
                  <a:lvl2pPr lvl="1">
                    <a:buClr>
                      <a:srgbClr val="000000"/>
                    </a:buClr>
                    <a:buSzPct val="100000"/>
                    <a:buFont typeface="Times New Roman" pitchFamily="18"/>
                    <a:buChar char="–"/>
                  </a:lvl2pPr>
                  <a:lvl3pPr lvl="2">
                    <a:buClr>
                      <a:srgbClr val="000000"/>
                    </a:buClr>
                    <a:buSzPct val="100000"/>
                    <a:buFont typeface="Times New Roman" pitchFamily="18"/>
                    <a:buChar char="•"/>
                  </a:lvl3pPr>
                  <a:lvl4pPr lvl="3">
                    <a:buClr>
                      <a:srgbClr val="000000"/>
                    </a:buClr>
                    <a:buSzPct val="100000"/>
                    <a:buFont typeface="Times New Roman" pitchFamily="18"/>
                    <a:buChar char="–"/>
                  </a:lvl4pPr>
                  <a:lvl5pPr lvl="4">
                    <a:buClr>
                      <a:srgbClr val="000000"/>
                    </a:buClr>
                    <a:buSzPct val="100000"/>
                    <a:buFont typeface="Times New Roman" pitchFamily="18"/>
                    <a:buChar char="»"/>
                  </a:lvl5pPr>
                  <a:lvl6pPr lvl="5">
                    <a:buClr>
                      <a:srgbClr val="000000"/>
                    </a:buClr>
                    <a:buSzPct val="100000"/>
                    <a:buFont typeface="Times New Roman" pitchFamily="18"/>
                    <a:buChar char="»"/>
                  </a:lvl6pPr>
                  <a:lvl7pPr lvl="6">
                    <a:buClr>
                      <a:srgbClr val="000000"/>
                    </a:buClr>
                    <a:buSzPct val="100000"/>
                    <a:buFont typeface="Times New Roman" pitchFamily="18"/>
                    <a:buChar char="»"/>
                  </a:lvl7pPr>
                  <a:lvl8pPr lvl="7">
                    <a:buClr>
                      <a:srgbClr val="000000"/>
                    </a:buClr>
                    <a:buSzPct val="100000"/>
                    <a:buFont typeface="Times New Roman" pitchFamily="18"/>
                    <a:buChar char="»"/>
                  </a:lvl8pPr>
                  <a:lvl9pPr lvl="8">
                    <a:buClr>
                      <a:srgbClr val="000000"/>
                    </a:buClr>
                    <a:buSzPct val="100000"/>
                    <a:buFont typeface="Times New Roman" pitchFamily="18"/>
                    <a:buChar char="»"/>
                  </a:lvl9pPr>
                </a:lstStyle>
                <a:p>
                  <a:pPr>
                    <a:spcBef>
                      <a:spcPts val="0"/>
                    </a:spcBef>
                    <a:spcAft>
                      <a:spcPts val="0"/>
                    </a:spcAft>
                    <a:tabLst>
                      <a:tab pos="0" algn="l"/>
                      <a:tab pos="457200" algn="l"/>
                      <a:tab pos="914400" algn="l"/>
                      <a:tab pos="1371599" algn="l"/>
                      <a:tab pos="1828800" algn="l"/>
                      <a:tab pos="2285999" algn="l"/>
                      <a:tab pos="2743199" algn="l"/>
                      <a:tab pos="3200400" algn="l"/>
                      <a:tab pos="3657600" algn="l"/>
                      <a:tab pos="4114799" algn="l"/>
                      <a:tab pos="4571999" algn="l"/>
                      <a:tab pos="5029200" algn="l"/>
                      <a:tab pos="5486399" algn="l"/>
                      <a:tab pos="5943600" algn="l"/>
                      <a:tab pos="6400799" algn="l"/>
                      <a:tab pos="6858000" algn="l"/>
                      <a:tab pos="7315200" algn="l"/>
                      <a:tab pos="7772399" algn="l"/>
                      <a:tab pos="8229599" algn="l"/>
                      <a:tab pos="8686800" algn="l"/>
                      <a:tab pos="9143999" algn="l"/>
                    </a:tabLst>
                  </a:pPr>
                  <a:endParaRPr lang="en-US" sz="2800">
                    <a:solidFill>
                      <a:srgbClr val="000000"/>
                    </a:solidFill>
                    <a:latin typeface="Arial" pitchFamily="18"/>
                    <a:ea typeface="ＭＳ Ｐゴシック" pitchFamily="2"/>
                    <a:cs typeface="ＭＳ Ｐゴシック" pitchFamily="2"/>
                  </a:endParaRPr>
                </a:p>
              </p:txBody>
            </p:sp>
          </p:grpSp>
        </p:grpSp>
      </p:grpSp>
    </p:spTree>
    <p:extLst>
      <p:ext uri="{BB962C8B-B14F-4D97-AF65-F5344CB8AC3E}">
        <p14:creationId xmlns:p14="http://schemas.microsoft.com/office/powerpoint/2010/main" val="39493757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3"/>
                                        </p:tgtEl>
                                        <p:attrNameLst>
                                          <p:attrName>style.visibility</p:attrName>
                                        </p:attrNameLst>
                                      </p:cBhvr>
                                      <p:to>
                                        <p:strVal val="visible"/>
                                      </p:to>
                                    </p:set>
                                    <p:animEffect transition="in" filter="blinds(horizontal)">
                                      <p:cBhvr>
                                        <p:cTn id="7" dur="500"/>
                                        <p:tgtEl>
                                          <p:spTgt spid="83"/>
                                        </p:tgtEl>
                                      </p:cBhvr>
                                    </p:animEffect>
                                  </p:childTnLst>
                                </p:cTn>
                              </p:par>
                              <p:par>
                                <p:cTn id="8" presetID="3" presetClass="entr" presetSubtype="10" fill="hold" nodeType="withEffect">
                                  <p:stCondLst>
                                    <p:cond delay="0"/>
                                  </p:stCondLst>
                                  <p:childTnLst>
                                    <p:set>
                                      <p:cBhvr>
                                        <p:cTn id="9" dur="1" fill="hold">
                                          <p:stCondLst>
                                            <p:cond delay="0"/>
                                          </p:stCondLst>
                                        </p:cTn>
                                        <p:tgtEl>
                                          <p:spTgt spid="75"/>
                                        </p:tgtEl>
                                        <p:attrNameLst>
                                          <p:attrName>style.visibility</p:attrName>
                                        </p:attrNameLst>
                                      </p:cBhvr>
                                      <p:to>
                                        <p:strVal val="visible"/>
                                      </p:to>
                                    </p:set>
                                    <p:animEffect transition="in" filter="blinds(horizontal)">
                                      <p:cBhvr>
                                        <p:cTn id="10" dur="500"/>
                                        <p:tgtEl>
                                          <p:spTgt spid="75"/>
                                        </p:tgtEl>
                                      </p:cBhvr>
                                    </p:animEffect>
                                  </p:childTnLst>
                                </p:cTn>
                              </p:par>
                              <p:par>
                                <p:cTn id="11" presetID="3" presetClass="entr" presetSubtype="10" fill="hold" nodeType="withEffect">
                                  <p:stCondLst>
                                    <p:cond delay="0"/>
                                  </p:stCondLst>
                                  <p:childTnLst>
                                    <p:set>
                                      <p:cBhvr>
                                        <p:cTn id="12" dur="1" fill="hold">
                                          <p:stCondLst>
                                            <p:cond delay="0"/>
                                          </p:stCondLst>
                                        </p:cTn>
                                        <p:tgtEl>
                                          <p:spTgt spid="74"/>
                                        </p:tgtEl>
                                        <p:attrNameLst>
                                          <p:attrName>style.visibility</p:attrName>
                                        </p:attrNameLst>
                                      </p:cBhvr>
                                      <p:to>
                                        <p:strVal val="visible"/>
                                      </p:to>
                                    </p:set>
                                    <p:animEffect transition="in" filter="blinds(horizontal)">
                                      <p:cBhvr>
                                        <p:cTn id="13" dur="500"/>
                                        <p:tgtEl>
                                          <p:spTgt spid="74"/>
                                        </p:tgtEl>
                                      </p:cBhvr>
                                    </p:animEffect>
                                  </p:childTnLst>
                                </p:cTn>
                              </p:par>
                              <p:par>
                                <p:cTn id="14" presetID="3" presetClass="entr" presetSubtype="10" fill="hold" nodeType="withEffect">
                                  <p:stCondLst>
                                    <p:cond delay="0"/>
                                  </p:stCondLst>
                                  <p:childTnLst>
                                    <p:set>
                                      <p:cBhvr>
                                        <p:cTn id="15" dur="1" fill="hold">
                                          <p:stCondLst>
                                            <p:cond delay="0"/>
                                          </p:stCondLst>
                                        </p:cTn>
                                        <p:tgtEl>
                                          <p:spTgt spid="80"/>
                                        </p:tgtEl>
                                        <p:attrNameLst>
                                          <p:attrName>style.visibility</p:attrName>
                                        </p:attrNameLst>
                                      </p:cBhvr>
                                      <p:to>
                                        <p:strVal val="visible"/>
                                      </p:to>
                                    </p:set>
                                    <p:animEffect transition="in" filter="blinds(horizontal)">
                                      <p:cBhvr>
                                        <p:cTn id="16" dur="500"/>
                                        <p:tgtEl>
                                          <p:spTgt spid="80"/>
                                        </p:tgtEl>
                                      </p:cBhvr>
                                    </p:animEffect>
                                  </p:childTnLst>
                                </p:cTn>
                              </p:par>
                              <p:par>
                                <p:cTn id="17" presetID="3" presetClass="entr" presetSubtype="10" fill="hold" nodeType="withEffect">
                                  <p:stCondLst>
                                    <p:cond delay="0"/>
                                  </p:stCondLst>
                                  <p:childTnLst>
                                    <p:set>
                                      <p:cBhvr>
                                        <p:cTn id="18" dur="1" fill="hold">
                                          <p:stCondLst>
                                            <p:cond delay="0"/>
                                          </p:stCondLst>
                                        </p:cTn>
                                        <p:tgtEl>
                                          <p:spTgt spid="81"/>
                                        </p:tgtEl>
                                        <p:attrNameLst>
                                          <p:attrName>style.visibility</p:attrName>
                                        </p:attrNameLst>
                                      </p:cBhvr>
                                      <p:to>
                                        <p:strVal val="visible"/>
                                      </p:to>
                                    </p:set>
                                    <p:animEffect transition="in" filter="blinds(horizontal)">
                                      <p:cBhvr>
                                        <p:cTn id="19" dur="500"/>
                                        <p:tgtEl>
                                          <p:spTgt spid="81"/>
                                        </p:tgtEl>
                                      </p:cBhvr>
                                    </p:animEffect>
                                  </p:childTnLst>
                                </p:cTn>
                              </p:par>
                              <p:par>
                                <p:cTn id="20" presetID="3" presetClass="entr" presetSubtype="10" fill="hold" nodeType="withEffect">
                                  <p:stCondLst>
                                    <p:cond delay="0"/>
                                  </p:stCondLst>
                                  <p:childTnLst>
                                    <p:set>
                                      <p:cBhvr>
                                        <p:cTn id="21" dur="1" fill="hold">
                                          <p:stCondLst>
                                            <p:cond delay="0"/>
                                          </p:stCondLst>
                                        </p:cTn>
                                        <p:tgtEl>
                                          <p:spTgt spid="82"/>
                                        </p:tgtEl>
                                        <p:attrNameLst>
                                          <p:attrName>style.visibility</p:attrName>
                                        </p:attrNameLst>
                                      </p:cBhvr>
                                      <p:to>
                                        <p:strVal val="visible"/>
                                      </p:to>
                                    </p:set>
                                    <p:animEffect transition="in" filter="blinds(horizontal)">
                                      <p:cBhvr>
                                        <p:cTn id="22" dur="500"/>
                                        <p:tgtEl>
                                          <p:spTgt spid="82"/>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90"/>
                                        </p:tgtEl>
                                        <p:attrNameLst>
                                          <p:attrName>style.visibility</p:attrName>
                                        </p:attrNameLst>
                                      </p:cBhvr>
                                      <p:to>
                                        <p:strVal val="visible"/>
                                      </p:to>
                                    </p:set>
                                    <p:anim calcmode="lin" valueType="num">
                                      <p:cBhvr additive="base">
                                        <p:cTn id="35" dur="500" fill="hold"/>
                                        <p:tgtEl>
                                          <p:spTgt spid="90"/>
                                        </p:tgtEl>
                                        <p:attrNameLst>
                                          <p:attrName>ppt_x</p:attrName>
                                        </p:attrNameLst>
                                      </p:cBhvr>
                                      <p:tavLst>
                                        <p:tav tm="0">
                                          <p:val>
                                            <p:strVal val="#ppt_x"/>
                                          </p:val>
                                        </p:tav>
                                        <p:tav tm="100000">
                                          <p:val>
                                            <p:strVal val="#ppt_x"/>
                                          </p:val>
                                        </p:tav>
                                      </p:tavLst>
                                    </p:anim>
                                    <p:anim calcmode="lin" valueType="num">
                                      <p:cBhvr additive="base">
                                        <p:cTn id="36" dur="500" fill="hold"/>
                                        <p:tgtEl>
                                          <p:spTgt spid="90"/>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92"/>
                                        </p:tgtEl>
                                        <p:attrNameLst>
                                          <p:attrName>style.visibility</p:attrName>
                                        </p:attrNameLst>
                                      </p:cBhvr>
                                      <p:to>
                                        <p:strVal val="visible"/>
                                      </p:to>
                                    </p:set>
                                    <p:anim calcmode="lin" valueType="num">
                                      <p:cBhvr additive="base">
                                        <p:cTn id="39" dur="500" fill="hold"/>
                                        <p:tgtEl>
                                          <p:spTgt spid="92"/>
                                        </p:tgtEl>
                                        <p:attrNameLst>
                                          <p:attrName>ppt_x</p:attrName>
                                        </p:attrNameLst>
                                      </p:cBhvr>
                                      <p:tavLst>
                                        <p:tav tm="0">
                                          <p:val>
                                            <p:strVal val="#ppt_x"/>
                                          </p:val>
                                        </p:tav>
                                        <p:tav tm="100000">
                                          <p:val>
                                            <p:strVal val="#ppt_x"/>
                                          </p:val>
                                        </p:tav>
                                      </p:tavLst>
                                    </p:anim>
                                    <p:anim calcmode="lin" valueType="num">
                                      <p:cBhvr additive="base">
                                        <p:cTn id="40" dur="500" fill="hold"/>
                                        <p:tgtEl>
                                          <p:spTgt spid="92"/>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91"/>
                                        </p:tgtEl>
                                        <p:attrNameLst>
                                          <p:attrName>style.visibility</p:attrName>
                                        </p:attrNameLst>
                                      </p:cBhvr>
                                      <p:to>
                                        <p:strVal val="visible"/>
                                      </p:to>
                                    </p:set>
                                    <p:anim calcmode="lin" valueType="num">
                                      <p:cBhvr additive="base">
                                        <p:cTn id="43" dur="500" fill="hold"/>
                                        <p:tgtEl>
                                          <p:spTgt spid="91"/>
                                        </p:tgtEl>
                                        <p:attrNameLst>
                                          <p:attrName>ppt_x</p:attrName>
                                        </p:attrNameLst>
                                      </p:cBhvr>
                                      <p:tavLst>
                                        <p:tav tm="0">
                                          <p:val>
                                            <p:strVal val="#ppt_x"/>
                                          </p:val>
                                        </p:tav>
                                        <p:tav tm="100000">
                                          <p:val>
                                            <p:strVal val="#ppt_x"/>
                                          </p:val>
                                        </p:tav>
                                      </p:tavLst>
                                    </p:anim>
                                    <p:anim calcmode="lin" valueType="num">
                                      <p:cBhvr additive="base">
                                        <p:cTn id="44" dur="500" fill="hold"/>
                                        <p:tgtEl>
                                          <p:spTgt spid="91"/>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5" presetClass="entr" presetSubtype="10" fill="hold" nodeType="clickEffect">
                                  <p:stCondLst>
                                    <p:cond delay="0"/>
                                  </p:stCondLst>
                                  <p:childTnLst>
                                    <p:set>
                                      <p:cBhvr>
                                        <p:cTn id="48" dur="1" fill="hold">
                                          <p:stCondLst>
                                            <p:cond delay="0"/>
                                          </p:stCondLst>
                                        </p:cTn>
                                        <p:tgtEl>
                                          <p:spTgt spid="86"/>
                                        </p:tgtEl>
                                        <p:attrNameLst>
                                          <p:attrName>style.visibility</p:attrName>
                                        </p:attrNameLst>
                                      </p:cBhvr>
                                      <p:to>
                                        <p:strVal val="visible"/>
                                      </p:to>
                                    </p:set>
                                    <p:animEffect transition="in" filter="checkerboard(across)">
                                      <p:cBhvr>
                                        <p:cTn id="49" dur="500"/>
                                        <p:tgtEl>
                                          <p:spTgt spid="86"/>
                                        </p:tgtEl>
                                      </p:cBhvr>
                                    </p:animEffect>
                                  </p:childTnLst>
                                </p:cTn>
                              </p:par>
                              <p:par>
                                <p:cTn id="50" presetID="5" presetClass="entr" presetSubtype="10" fill="hold" nodeType="withEffect">
                                  <p:stCondLst>
                                    <p:cond delay="0"/>
                                  </p:stCondLst>
                                  <p:childTnLst>
                                    <p:set>
                                      <p:cBhvr>
                                        <p:cTn id="51" dur="1" fill="hold">
                                          <p:stCondLst>
                                            <p:cond delay="0"/>
                                          </p:stCondLst>
                                        </p:cTn>
                                        <p:tgtEl>
                                          <p:spTgt spid="87"/>
                                        </p:tgtEl>
                                        <p:attrNameLst>
                                          <p:attrName>style.visibility</p:attrName>
                                        </p:attrNameLst>
                                      </p:cBhvr>
                                      <p:to>
                                        <p:strVal val="visible"/>
                                      </p:to>
                                    </p:set>
                                    <p:animEffect transition="in" filter="checkerboard(across)">
                                      <p:cBhvr>
                                        <p:cTn id="52" dur="500"/>
                                        <p:tgtEl>
                                          <p:spTgt spid="87"/>
                                        </p:tgtEl>
                                      </p:cBhvr>
                                    </p:animEffect>
                                  </p:childTnLst>
                                </p:cTn>
                              </p:par>
                              <p:par>
                                <p:cTn id="53" presetID="5" presetClass="entr" presetSubtype="10" fill="hold" nodeType="withEffect">
                                  <p:stCondLst>
                                    <p:cond delay="0"/>
                                  </p:stCondLst>
                                  <p:childTnLst>
                                    <p:set>
                                      <p:cBhvr>
                                        <p:cTn id="54" dur="1" fill="hold">
                                          <p:stCondLst>
                                            <p:cond delay="0"/>
                                          </p:stCondLst>
                                        </p:cTn>
                                        <p:tgtEl>
                                          <p:spTgt spid="85"/>
                                        </p:tgtEl>
                                        <p:attrNameLst>
                                          <p:attrName>style.visibility</p:attrName>
                                        </p:attrNameLst>
                                      </p:cBhvr>
                                      <p:to>
                                        <p:strVal val="visible"/>
                                      </p:to>
                                    </p:set>
                                    <p:animEffect transition="in" filter="checkerboard(across)">
                                      <p:cBhvr>
                                        <p:cTn id="55" dur="500"/>
                                        <p:tgtEl>
                                          <p:spTgt spid="85"/>
                                        </p:tgtEl>
                                      </p:cBhvr>
                                    </p:animEffect>
                                  </p:childTnLst>
                                </p:cTn>
                              </p:par>
                              <p:par>
                                <p:cTn id="56" presetID="5" presetClass="entr" presetSubtype="10" fill="hold" nodeType="withEffect">
                                  <p:stCondLst>
                                    <p:cond delay="0"/>
                                  </p:stCondLst>
                                  <p:childTnLst>
                                    <p:set>
                                      <p:cBhvr>
                                        <p:cTn id="57" dur="1" fill="hold">
                                          <p:stCondLst>
                                            <p:cond delay="0"/>
                                          </p:stCondLst>
                                        </p:cTn>
                                        <p:tgtEl>
                                          <p:spTgt spid="88"/>
                                        </p:tgtEl>
                                        <p:attrNameLst>
                                          <p:attrName>style.visibility</p:attrName>
                                        </p:attrNameLst>
                                      </p:cBhvr>
                                      <p:to>
                                        <p:strVal val="visible"/>
                                      </p:to>
                                    </p:set>
                                    <p:animEffect transition="in" filter="checkerboard(across)">
                                      <p:cBhvr>
                                        <p:cTn id="58" dur="500"/>
                                        <p:tgtEl>
                                          <p:spTgt spid="88"/>
                                        </p:tgtEl>
                                      </p:cBhvr>
                                    </p:animEffect>
                                  </p:childTnLst>
                                </p:cTn>
                              </p:par>
                            </p:childTnLst>
                          </p:cTn>
                        </p:par>
                      </p:childTnLst>
                    </p:cTn>
                  </p:par>
                  <p:par>
                    <p:cTn id="59" fill="hold">
                      <p:stCondLst>
                        <p:cond delay="indefinite"/>
                      </p:stCondLst>
                      <p:childTnLst>
                        <p:par>
                          <p:cTn id="60" fill="hold">
                            <p:stCondLst>
                              <p:cond delay="0"/>
                            </p:stCondLst>
                            <p:childTnLst>
                              <p:par>
                                <p:cTn id="61" presetID="5" presetClass="entr" presetSubtype="10" fill="hold" grpId="0" nodeType="clickEffect">
                                  <p:stCondLst>
                                    <p:cond delay="0"/>
                                  </p:stCondLst>
                                  <p:childTnLst>
                                    <p:set>
                                      <p:cBhvr>
                                        <p:cTn id="62" dur="1" fill="hold">
                                          <p:stCondLst>
                                            <p:cond delay="0"/>
                                          </p:stCondLst>
                                        </p:cTn>
                                        <p:tgtEl>
                                          <p:spTgt spid="93"/>
                                        </p:tgtEl>
                                        <p:attrNameLst>
                                          <p:attrName>style.visibility</p:attrName>
                                        </p:attrNameLst>
                                      </p:cBhvr>
                                      <p:to>
                                        <p:strVal val="visible"/>
                                      </p:to>
                                    </p:set>
                                    <p:animEffect transition="in" filter="checkerboard(across)">
                                      <p:cBhvr>
                                        <p:cTn id="63" dur="500"/>
                                        <p:tgtEl>
                                          <p:spTgt spid="93"/>
                                        </p:tgtEl>
                                      </p:cBhvr>
                                    </p:animEffect>
                                  </p:childTnLst>
                                </p:cTn>
                              </p:par>
                              <p:par>
                                <p:cTn id="64" presetID="5" presetClass="entr" presetSubtype="10" fill="hold" grpId="0" nodeType="withEffect">
                                  <p:stCondLst>
                                    <p:cond delay="0"/>
                                  </p:stCondLst>
                                  <p:childTnLst>
                                    <p:set>
                                      <p:cBhvr>
                                        <p:cTn id="65" dur="1" fill="hold">
                                          <p:stCondLst>
                                            <p:cond delay="0"/>
                                          </p:stCondLst>
                                        </p:cTn>
                                        <p:tgtEl>
                                          <p:spTgt spid="89"/>
                                        </p:tgtEl>
                                        <p:attrNameLst>
                                          <p:attrName>style.visibility</p:attrName>
                                        </p:attrNameLst>
                                      </p:cBhvr>
                                      <p:to>
                                        <p:strVal val="visible"/>
                                      </p:to>
                                    </p:set>
                                    <p:animEffect transition="in" filter="checkerboard(across)">
                                      <p:cBhvr>
                                        <p:cTn id="66" dur="500"/>
                                        <p:tgtEl>
                                          <p:spTgt spid="89"/>
                                        </p:tgtEl>
                                      </p:cBhvr>
                                    </p:animEffect>
                                  </p:childTnLst>
                                </p:cTn>
                              </p:par>
                            </p:childTnLst>
                          </p:cTn>
                        </p:par>
                      </p:childTnLst>
                    </p:cTn>
                  </p:par>
                  <p:par>
                    <p:cTn id="67" fill="hold">
                      <p:stCondLst>
                        <p:cond delay="indefinite"/>
                      </p:stCondLst>
                      <p:childTnLst>
                        <p:par>
                          <p:cTn id="68" fill="hold">
                            <p:stCondLst>
                              <p:cond delay="0"/>
                            </p:stCondLst>
                            <p:childTnLst>
                              <p:par>
                                <p:cTn id="69" presetID="5" presetClass="entr" presetSubtype="10" fill="hold" nodeType="clickEffect">
                                  <p:stCondLst>
                                    <p:cond delay="0"/>
                                  </p:stCondLst>
                                  <p:childTnLst>
                                    <p:set>
                                      <p:cBhvr>
                                        <p:cTn id="70" dur="1" fill="hold">
                                          <p:stCondLst>
                                            <p:cond delay="0"/>
                                          </p:stCondLst>
                                        </p:cTn>
                                        <p:tgtEl>
                                          <p:spTgt spid="64"/>
                                        </p:tgtEl>
                                        <p:attrNameLst>
                                          <p:attrName>style.visibility</p:attrName>
                                        </p:attrNameLst>
                                      </p:cBhvr>
                                      <p:to>
                                        <p:strVal val="visible"/>
                                      </p:to>
                                    </p:set>
                                    <p:animEffect transition="in" filter="checkerboard(across)">
                                      <p:cBhvr>
                                        <p:cTn id="71" dur="500"/>
                                        <p:tgtEl>
                                          <p:spTgt spid="64"/>
                                        </p:tgtEl>
                                      </p:cBhvr>
                                    </p:animEffect>
                                  </p:childTnLst>
                                </p:cTn>
                              </p:par>
                            </p:childTnLst>
                          </p:cTn>
                        </p:par>
                      </p:childTnLst>
                    </p:cTn>
                  </p:par>
                  <p:par>
                    <p:cTn id="72" fill="hold">
                      <p:stCondLst>
                        <p:cond delay="indefinite"/>
                      </p:stCondLst>
                      <p:childTnLst>
                        <p:par>
                          <p:cTn id="73" fill="hold">
                            <p:stCondLst>
                              <p:cond delay="0"/>
                            </p:stCondLst>
                            <p:childTnLst>
                              <p:par>
                                <p:cTn id="74" presetID="5" presetClass="entr" presetSubtype="10" fill="hold" nodeType="clickEffect">
                                  <p:stCondLst>
                                    <p:cond delay="0"/>
                                  </p:stCondLst>
                                  <p:childTnLst>
                                    <p:set>
                                      <p:cBhvr>
                                        <p:cTn id="75" dur="1" fill="hold">
                                          <p:stCondLst>
                                            <p:cond delay="0"/>
                                          </p:stCondLst>
                                        </p:cTn>
                                        <p:tgtEl>
                                          <p:spTgt spid="14"/>
                                        </p:tgtEl>
                                        <p:attrNameLst>
                                          <p:attrName>style.visibility</p:attrName>
                                        </p:attrNameLst>
                                      </p:cBhvr>
                                      <p:to>
                                        <p:strVal val="visible"/>
                                      </p:to>
                                    </p:set>
                                    <p:animEffect transition="in" filter="checkerboard(across)">
                                      <p:cBhvr>
                                        <p:cTn id="7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 grpId="0"/>
      <p:bldP spid="89" grpId="0" animBg="1"/>
      <p:bldP spid="90" grpId="0"/>
      <p:bldP spid="91" grpId="0"/>
      <p:bldP spid="92" grpId="0"/>
      <p:bldP spid="93"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B43458-186E-FA2F-9C1D-475F3E030139}"/>
            </a:ext>
          </a:extLst>
        </p:cNvPr>
        <p:cNvGrpSpPr/>
        <p:nvPr/>
      </p:nvGrpSpPr>
      <p:grpSpPr>
        <a:xfrm>
          <a:off x="0" y="0"/>
          <a:ext cx="0" cy="0"/>
          <a:chOff x="0" y="0"/>
          <a:chExt cx="0" cy="0"/>
        </a:xfrm>
      </p:grpSpPr>
      <p:pic>
        <p:nvPicPr>
          <p:cNvPr id="8" name="Image 7">
            <a:extLst>
              <a:ext uri="{FF2B5EF4-FFF2-40B4-BE49-F238E27FC236}">
                <a16:creationId xmlns:a16="http://schemas.microsoft.com/office/drawing/2014/main" id="{F093718C-033F-C7CF-E326-23A2B114C5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3102593" y="5118439"/>
            <a:ext cx="2285690" cy="720294"/>
          </a:xfrm>
          <a:prstGeom prst="rect">
            <a:avLst/>
          </a:prstGeom>
        </p:spPr>
      </p:pic>
      <p:pic>
        <p:nvPicPr>
          <p:cNvPr id="7" name="Image 6">
            <a:extLst>
              <a:ext uri="{FF2B5EF4-FFF2-40B4-BE49-F238E27FC236}">
                <a16:creationId xmlns:a16="http://schemas.microsoft.com/office/drawing/2014/main" id="{A141903B-E8E1-BFE1-93B4-AB5CD97AF7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0800000">
            <a:off x="2284335" y="4379224"/>
            <a:ext cx="1625600" cy="914400"/>
          </a:xfrm>
          <a:prstGeom prst="rect">
            <a:avLst/>
          </a:prstGeom>
        </p:spPr>
      </p:pic>
      <p:sp>
        <p:nvSpPr>
          <p:cNvPr id="2" name="Title 1">
            <a:extLst>
              <a:ext uri="{FF2B5EF4-FFF2-40B4-BE49-F238E27FC236}">
                <a16:creationId xmlns:a16="http://schemas.microsoft.com/office/drawing/2014/main" id="{8C2F3019-75B5-AF4F-E3EC-01CD808D1488}"/>
              </a:ext>
            </a:extLst>
          </p:cNvPr>
          <p:cNvSpPr>
            <a:spLocks noGrp="1"/>
          </p:cNvSpPr>
          <p:nvPr>
            <p:ph type="title"/>
          </p:nvPr>
        </p:nvSpPr>
        <p:spPr/>
        <p:txBody>
          <a:bodyPr/>
          <a:lstStyle/>
          <a:p>
            <a:r>
              <a:rPr lang="en-GB" dirty="0">
                <a:solidFill>
                  <a:schemeClr val="bg1">
                    <a:lumMod val="10000"/>
                  </a:schemeClr>
                </a:solidFill>
              </a:rPr>
              <a:t>Demonstration </a:t>
            </a:r>
            <a:r>
              <a:rPr lang="en-GB" dirty="0" err="1">
                <a:solidFill>
                  <a:schemeClr val="bg1">
                    <a:lumMod val="10000"/>
                  </a:schemeClr>
                </a:solidFill>
              </a:rPr>
              <a:t>scénario</a:t>
            </a:r>
            <a:endParaRPr lang="en-GB" dirty="0">
              <a:solidFill>
                <a:schemeClr val="bg1">
                  <a:lumMod val="10000"/>
                </a:schemeClr>
              </a:solidFill>
            </a:endParaRPr>
          </a:p>
        </p:txBody>
      </p:sp>
      <p:sp>
        <p:nvSpPr>
          <p:cNvPr id="32" name="TextBox 31">
            <a:extLst>
              <a:ext uri="{FF2B5EF4-FFF2-40B4-BE49-F238E27FC236}">
                <a16:creationId xmlns:a16="http://schemas.microsoft.com/office/drawing/2014/main" id="{351398B0-7336-7145-0549-67060047A54F}"/>
              </a:ext>
            </a:extLst>
          </p:cNvPr>
          <p:cNvSpPr txBox="1"/>
          <p:nvPr/>
        </p:nvSpPr>
        <p:spPr>
          <a:xfrm>
            <a:off x="6802810" y="1662422"/>
            <a:ext cx="709876" cy="360725"/>
          </a:xfrm>
          <a:prstGeom prst="rect">
            <a:avLst/>
          </a:prstGeom>
          <a:noFill/>
        </p:spPr>
        <p:txBody>
          <a:bodyPr wrap="none" lIns="0" tIns="0" rIns="0" bIns="0" rtlCol="0">
            <a:noAutofit/>
          </a:bodyPr>
          <a:lstStyle/>
          <a:p>
            <a:pPr>
              <a:lnSpc>
                <a:spcPct val="90000"/>
              </a:lnSpc>
            </a:pPr>
            <a:r>
              <a:rPr lang="en-GB" b="1">
                <a:solidFill>
                  <a:schemeClr val="bg1"/>
                </a:solidFill>
              </a:rPr>
              <a:t>DC 2</a:t>
            </a:r>
          </a:p>
        </p:txBody>
      </p:sp>
      <p:sp>
        <p:nvSpPr>
          <p:cNvPr id="34" name="Footer Placeholder 33">
            <a:extLst>
              <a:ext uri="{FF2B5EF4-FFF2-40B4-BE49-F238E27FC236}">
                <a16:creationId xmlns:a16="http://schemas.microsoft.com/office/drawing/2014/main" id="{16E69854-1AC2-FF46-4E53-D365445469A5}"/>
              </a:ext>
            </a:extLst>
          </p:cNvPr>
          <p:cNvSpPr>
            <a:spLocks noGrp="1"/>
          </p:cNvSpPr>
          <p:nvPr>
            <p:ph type="ftr" sz="quarter" idx="15"/>
          </p:nvPr>
        </p:nvSpPr>
        <p:spPr/>
        <p:txBody>
          <a:bodyPr/>
          <a:lstStyle/>
          <a:p>
            <a:r>
              <a:rPr lang="en-US"/>
              <a:t>Copyright © 2024, Oracle and/or its affiliates. All rights reserved.</a:t>
            </a:r>
          </a:p>
        </p:txBody>
      </p:sp>
      <p:sp>
        <p:nvSpPr>
          <p:cNvPr id="35" name="Slide Number Placeholder 34">
            <a:extLst>
              <a:ext uri="{FF2B5EF4-FFF2-40B4-BE49-F238E27FC236}">
                <a16:creationId xmlns:a16="http://schemas.microsoft.com/office/drawing/2014/main" id="{93E15C53-9592-5E15-2FA3-5EC244B91048}"/>
              </a:ext>
            </a:extLst>
          </p:cNvPr>
          <p:cNvSpPr>
            <a:spLocks noGrp="1"/>
          </p:cNvSpPr>
          <p:nvPr>
            <p:ph type="sldNum" sz="quarter" idx="16"/>
          </p:nvPr>
        </p:nvSpPr>
        <p:spPr/>
        <p:txBody>
          <a:bodyPr/>
          <a:lstStyle/>
          <a:p>
            <a:fld id="{345D60D9-5372-5F40-9443-0F9AE5BDC3C8}" type="slidenum">
              <a:rPr lang="en-US" smtClean="0"/>
              <a:t>49</a:t>
            </a:fld>
            <a:endParaRPr lang="en-US"/>
          </a:p>
        </p:txBody>
      </p:sp>
      <p:grpSp>
        <p:nvGrpSpPr>
          <p:cNvPr id="51" name="Groupe 50">
            <a:extLst>
              <a:ext uri="{FF2B5EF4-FFF2-40B4-BE49-F238E27FC236}">
                <a16:creationId xmlns:a16="http://schemas.microsoft.com/office/drawing/2014/main" id="{8FD18AAB-5868-4333-341B-ECBBDD395BA5}"/>
              </a:ext>
            </a:extLst>
          </p:cNvPr>
          <p:cNvGrpSpPr/>
          <p:nvPr/>
        </p:nvGrpSpPr>
        <p:grpSpPr>
          <a:xfrm>
            <a:off x="2318494" y="2516956"/>
            <a:ext cx="3737267" cy="2432693"/>
            <a:chOff x="2318494" y="2516956"/>
            <a:chExt cx="3737267" cy="2432693"/>
          </a:xfrm>
        </p:grpSpPr>
        <p:grpSp>
          <p:nvGrpSpPr>
            <p:cNvPr id="42" name="Groupe 41">
              <a:extLst>
                <a:ext uri="{FF2B5EF4-FFF2-40B4-BE49-F238E27FC236}">
                  <a16:creationId xmlns:a16="http://schemas.microsoft.com/office/drawing/2014/main" id="{0458E327-65D8-CACF-7A22-250966D3678A}"/>
                </a:ext>
              </a:extLst>
            </p:cNvPr>
            <p:cNvGrpSpPr/>
            <p:nvPr/>
          </p:nvGrpSpPr>
          <p:grpSpPr>
            <a:xfrm>
              <a:off x="3157217" y="2516956"/>
              <a:ext cx="2041070" cy="2432693"/>
              <a:chOff x="936046" y="1401822"/>
              <a:chExt cx="2041070" cy="2432693"/>
            </a:xfrm>
          </p:grpSpPr>
          <p:pic>
            <p:nvPicPr>
              <p:cNvPr id="43" name="Picture 22">
                <a:extLst>
                  <a:ext uri="{FF2B5EF4-FFF2-40B4-BE49-F238E27FC236}">
                    <a16:creationId xmlns:a16="http://schemas.microsoft.com/office/drawing/2014/main" id="{C5CD4E05-B304-80F5-C1B6-B5ECE69840D5}"/>
                  </a:ext>
                </a:extLst>
              </p:cNvPr>
              <p:cNvPicPr>
                <a:picLocks noChangeAspect="1"/>
              </p:cNvPicPr>
              <p:nvPr/>
            </p:nvPicPr>
            <p:blipFill>
              <a:blip r:embed="rId3" cstate="print">
                <a:alphaModFix/>
                <a:lum/>
              </a:blip>
              <a:srcRect/>
              <a:stretch>
                <a:fillRect/>
              </a:stretch>
            </p:blipFill>
            <p:spPr>
              <a:xfrm>
                <a:off x="1550367" y="3225035"/>
                <a:ext cx="812428" cy="609480"/>
              </a:xfrm>
              <a:prstGeom prst="rect">
                <a:avLst/>
              </a:prstGeom>
              <a:noFill/>
              <a:ln>
                <a:noFill/>
              </a:ln>
            </p:spPr>
          </p:pic>
          <p:grpSp>
            <p:nvGrpSpPr>
              <p:cNvPr id="44" name="Groupe 43">
                <a:extLst>
                  <a:ext uri="{FF2B5EF4-FFF2-40B4-BE49-F238E27FC236}">
                    <a16:creationId xmlns:a16="http://schemas.microsoft.com/office/drawing/2014/main" id="{197A1149-FD9B-E39E-CD64-C79551B06238}"/>
                  </a:ext>
                </a:extLst>
              </p:cNvPr>
              <p:cNvGrpSpPr/>
              <p:nvPr/>
            </p:nvGrpSpPr>
            <p:grpSpPr>
              <a:xfrm>
                <a:off x="936046" y="1401822"/>
                <a:ext cx="2041070" cy="1735447"/>
                <a:chOff x="936046" y="1401822"/>
                <a:chExt cx="2041070" cy="1735447"/>
              </a:xfrm>
            </p:grpSpPr>
            <p:sp>
              <p:nvSpPr>
                <p:cNvPr id="45" name="Rounded Rectangle 3">
                  <a:extLst>
                    <a:ext uri="{FF2B5EF4-FFF2-40B4-BE49-F238E27FC236}">
                      <a16:creationId xmlns:a16="http://schemas.microsoft.com/office/drawing/2014/main" id="{D0B6F840-15B3-B92C-CCCD-3634AA7AF2EB}"/>
                    </a:ext>
                  </a:extLst>
                </p:cNvPr>
                <p:cNvSpPr/>
                <p:nvPr/>
              </p:nvSpPr>
              <p:spPr>
                <a:xfrm>
                  <a:off x="936046" y="1401822"/>
                  <a:ext cx="2041070" cy="1735447"/>
                </a:xfrm>
                <a:prstGeom prst="roundRect">
                  <a:avLst/>
                </a:prstGeom>
                <a:solidFill>
                  <a:srgbClr val="41555E"/>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GB"/>
                </a:p>
              </p:txBody>
            </p:sp>
            <p:grpSp>
              <p:nvGrpSpPr>
                <p:cNvPr id="46" name="Groupe 45">
                  <a:extLst>
                    <a:ext uri="{FF2B5EF4-FFF2-40B4-BE49-F238E27FC236}">
                      <a16:creationId xmlns:a16="http://schemas.microsoft.com/office/drawing/2014/main" id="{F4726D85-DA60-C4BE-0324-B8BC60D25609}"/>
                    </a:ext>
                  </a:extLst>
                </p:cNvPr>
                <p:cNvGrpSpPr/>
                <p:nvPr/>
              </p:nvGrpSpPr>
              <p:grpSpPr>
                <a:xfrm>
                  <a:off x="1179369" y="1893189"/>
                  <a:ext cx="1018790" cy="859429"/>
                  <a:chOff x="3879664" y="2996321"/>
                  <a:chExt cx="1018790" cy="859429"/>
                </a:xfrm>
              </p:grpSpPr>
              <p:sp>
                <p:nvSpPr>
                  <p:cNvPr id="48" name="Freeform 18">
                    <a:extLst>
                      <a:ext uri="{FF2B5EF4-FFF2-40B4-BE49-F238E27FC236}">
                        <a16:creationId xmlns:a16="http://schemas.microsoft.com/office/drawing/2014/main" id="{43C0D77C-796D-0EF6-FB64-F30A951FEF2E}"/>
                      </a:ext>
                    </a:extLst>
                  </p:cNvPr>
                  <p:cNvSpPr/>
                  <p:nvPr/>
                </p:nvSpPr>
                <p:spPr>
                  <a:xfrm>
                    <a:off x="3879664" y="2996321"/>
                    <a:ext cx="1018790" cy="859429"/>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chemeClr val="accent4">
                      <a:lumMod val="20000"/>
                      <a:lumOff val="80000"/>
                      <a:alpha val="70000"/>
                    </a:schemeClr>
                  </a:solidFill>
                  <a:ln>
                    <a:noFill/>
                    <a:prstDash val="solid"/>
                  </a:ln>
                </p:spPr>
                <p:txBody>
                  <a:bodyPr vert="horz" wrap="none" lIns="90000" tIns="46800" rIns="90000" bIns="46800" anchor="ctr" anchorCtr="0" compatLnSpc="1"/>
                  <a:lstStyle>
                    <a:defPPr lvl="0">
                      <a:buNone/>
                    </a:defPPr>
                    <a:lvl1pPr lvl="0">
                      <a:buNone/>
                    </a:lvl1pPr>
                    <a:lvl2pPr lvl="1">
                      <a:buClr>
                        <a:srgbClr val="000000"/>
                      </a:buClr>
                      <a:buSzPct val="100000"/>
                      <a:buFont typeface="Times New Roman" pitchFamily="18"/>
                      <a:buChar char="–"/>
                    </a:lvl2pPr>
                    <a:lvl3pPr lvl="2">
                      <a:buClr>
                        <a:srgbClr val="000000"/>
                      </a:buClr>
                      <a:buSzPct val="100000"/>
                      <a:buFont typeface="Times New Roman" pitchFamily="18"/>
                      <a:buChar char="•"/>
                    </a:lvl3pPr>
                    <a:lvl4pPr lvl="3">
                      <a:buClr>
                        <a:srgbClr val="000000"/>
                      </a:buClr>
                      <a:buSzPct val="100000"/>
                      <a:buFont typeface="Times New Roman" pitchFamily="18"/>
                      <a:buChar char="–"/>
                    </a:lvl4pPr>
                    <a:lvl5pPr lvl="4">
                      <a:buClr>
                        <a:srgbClr val="000000"/>
                      </a:buClr>
                      <a:buSzPct val="100000"/>
                      <a:buFont typeface="Times New Roman" pitchFamily="18"/>
                      <a:buChar char="»"/>
                    </a:lvl5pPr>
                    <a:lvl6pPr lvl="5">
                      <a:buClr>
                        <a:srgbClr val="000000"/>
                      </a:buClr>
                      <a:buSzPct val="100000"/>
                      <a:buFont typeface="Times New Roman" pitchFamily="18"/>
                      <a:buChar char="»"/>
                    </a:lvl6pPr>
                    <a:lvl7pPr lvl="6">
                      <a:buClr>
                        <a:srgbClr val="000000"/>
                      </a:buClr>
                      <a:buSzPct val="100000"/>
                      <a:buFont typeface="Times New Roman" pitchFamily="18"/>
                      <a:buChar char="»"/>
                    </a:lvl7pPr>
                    <a:lvl8pPr lvl="7">
                      <a:buClr>
                        <a:srgbClr val="000000"/>
                      </a:buClr>
                      <a:buSzPct val="100000"/>
                      <a:buFont typeface="Times New Roman" pitchFamily="18"/>
                      <a:buChar char="»"/>
                    </a:lvl8pPr>
                    <a:lvl9pPr lvl="8">
                      <a:buClr>
                        <a:srgbClr val="000000"/>
                      </a:buClr>
                      <a:buSzPct val="100000"/>
                      <a:buFont typeface="Times New Roman" pitchFamily="18"/>
                      <a:buChar char="»"/>
                    </a:lvl9pPr>
                  </a:lstStyle>
                  <a:p>
                    <a:pPr>
                      <a:spcBef>
                        <a:spcPts val="0"/>
                      </a:spcBef>
                      <a:spcAft>
                        <a:spcPts val="0"/>
                      </a:spcAft>
                      <a:tabLst>
                        <a:tab pos="0" algn="l"/>
                        <a:tab pos="457200" algn="l"/>
                        <a:tab pos="914400" algn="l"/>
                        <a:tab pos="1371599" algn="l"/>
                        <a:tab pos="1828800" algn="l"/>
                        <a:tab pos="2285999" algn="l"/>
                        <a:tab pos="2743199" algn="l"/>
                        <a:tab pos="3200400" algn="l"/>
                        <a:tab pos="3657600" algn="l"/>
                        <a:tab pos="4114799" algn="l"/>
                        <a:tab pos="4571999" algn="l"/>
                        <a:tab pos="5029200" algn="l"/>
                        <a:tab pos="5486399" algn="l"/>
                        <a:tab pos="5943600" algn="l"/>
                        <a:tab pos="6400799" algn="l"/>
                        <a:tab pos="6858000" algn="l"/>
                        <a:tab pos="7315200" algn="l"/>
                        <a:tab pos="7772399" algn="l"/>
                        <a:tab pos="8229599" algn="l"/>
                        <a:tab pos="8686800" algn="l"/>
                        <a:tab pos="9143999" algn="l"/>
                      </a:tabLst>
                    </a:pPr>
                    <a:endParaRPr lang="en-US" sz="2800">
                      <a:solidFill>
                        <a:srgbClr val="000000"/>
                      </a:solidFill>
                      <a:latin typeface="Arial" pitchFamily="18"/>
                      <a:ea typeface="ＭＳ Ｐゴシック" pitchFamily="2"/>
                      <a:cs typeface="ＭＳ Ｐゴシック" pitchFamily="2"/>
                    </a:endParaRPr>
                  </a:p>
                </p:txBody>
              </p:sp>
              <p:pic>
                <p:nvPicPr>
                  <p:cNvPr id="49" name="Picture 6" descr="Bildresultat för small mysql logo&quot;">
                    <a:extLst>
                      <a:ext uri="{FF2B5EF4-FFF2-40B4-BE49-F238E27FC236}">
                        <a16:creationId xmlns:a16="http://schemas.microsoft.com/office/drawing/2014/main" id="{16692C8F-AA66-7895-59E3-EA9352217B4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10137" y="3148992"/>
                    <a:ext cx="757844" cy="512406"/>
                  </a:xfrm>
                  <a:prstGeom prst="rect">
                    <a:avLst/>
                  </a:prstGeom>
                  <a:noFill/>
                  <a:extLst>
                    <a:ext uri="{909E8E84-426E-40DD-AFC4-6F175D3DCCD1}">
                      <a14:hiddenFill xmlns:a14="http://schemas.microsoft.com/office/drawing/2010/main">
                        <a:solidFill>
                          <a:srgbClr val="FFFFFF"/>
                        </a:solidFill>
                      </a14:hiddenFill>
                    </a:ext>
                  </a:extLst>
                </p:spPr>
              </p:pic>
            </p:grpSp>
            <p:pic>
              <p:nvPicPr>
                <p:cNvPr id="47" name="Image 46">
                  <a:extLst>
                    <a:ext uri="{FF2B5EF4-FFF2-40B4-BE49-F238E27FC236}">
                      <a16:creationId xmlns:a16="http://schemas.microsoft.com/office/drawing/2014/main" id="{84EE3BA8-BAA1-4874-05BC-9921E8A39A6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90576" y="1420772"/>
                  <a:ext cx="703001" cy="703001"/>
                </a:xfrm>
                <a:prstGeom prst="rect">
                  <a:avLst/>
                </a:prstGeom>
              </p:spPr>
            </p:pic>
          </p:grpSp>
        </p:grpSp>
        <p:sp>
          <p:nvSpPr>
            <p:cNvPr id="50" name="TextBox 9">
              <a:extLst>
                <a:ext uri="{FF2B5EF4-FFF2-40B4-BE49-F238E27FC236}">
                  <a16:creationId xmlns:a16="http://schemas.microsoft.com/office/drawing/2014/main" id="{A0A6957C-506D-826D-0439-7EDA666449C9}"/>
                </a:ext>
              </a:extLst>
            </p:cNvPr>
            <p:cNvSpPr txBox="1"/>
            <p:nvPr/>
          </p:nvSpPr>
          <p:spPr>
            <a:xfrm>
              <a:off x="2318494" y="3843926"/>
              <a:ext cx="3737267" cy="334080"/>
            </a:xfrm>
            <a:prstGeom prst="rect">
              <a:avLst/>
            </a:prstGeom>
            <a:noFill/>
            <a:ln>
              <a:noFill/>
            </a:ln>
          </p:spPr>
          <p:txBody>
            <a:bodyPr vert="horz" wrap="none" lIns="90000" tIns="45000" rIns="90000" bIns="45000" anchorCtr="0" compatLnSpc="1"/>
            <a:lstStyle>
              <a:defPPr lvl="0">
                <a:buNone/>
              </a:defPPr>
              <a:lvl1pPr lvl="0">
                <a:buNone/>
              </a:lvl1pPr>
              <a:lvl2pPr lvl="1">
                <a:buClr>
                  <a:srgbClr val="000000"/>
                </a:buClr>
                <a:buSzPct val="100000"/>
                <a:buFont typeface="Times New Roman" pitchFamily="18"/>
                <a:buChar char="–"/>
              </a:lvl2pPr>
              <a:lvl3pPr lvl="2">
                <a:buClr>
                  <a:srgbClr val="000000"/>
                </a:buClr>
                <a:buSzPct val="100000"/>
                <a:buFont typeface="Times New Roman" pitchFamily="18"/>
                <a:buChar char="•"/>
              </a:lvl3pPr>
              <a:lvl4pPr lvl="3">
                <a:buClr>
                  <a:srgbClr val="000000"/>
                </a:buClr>
                <a:buSzPct val="100000"/>
                <a:buFont typeface="Times New Roman" pitchFamily="18"/>
                <a:buChar char="–"/>
              </a:lvl4pPr>
              <a:lvl5pPr lvl="4">
                <a:buClr>
                  <a:srgbClr val="000000"/>
                </a:buClr>
                <a:buSzPct val="100000"/>
                <a:buFont typeface="Times New Roman" pitchFamily="18"/>
                <a:buChar char="»"/>
              </a:lvl5pPr>
              <a:lvl6pPr lvl="5">
                <a:buClr>
                  <a:srgbClr val="000000"/>
                </a:buClr>
                <a:buSzPct val="100000"/>
                <a:buFont typeface="Times New Roman" pitchFamily="18"/>
                <a:buChar char="»"/>
              </a:lvl6pPr>
              <a:lvl7pPr lvl="6">
                <a:buClr>
                  <a:srgbClr val="000000"/>
                </a:buClr>
                <a:buSzPct val="100000"/>
                <a:buFont typeface="Times New Roman" pitchFamily="18"/>
                <a:buChar char="»"/>
              </a:lvl7pPr>
              <a:lvl8pPr lvl="7">
                <a:buClr>
                  <a:srgbClr val="000000"/>
                </a:buClr>
                <a:buSzPct val="100000"/>
                <a:buFont typeface="Times New Roman" pitchFamily="18"/>
                <a:buChar char="»"/>
              </a:lvl8pPr>
              <a:lvl9pPr lvl="8">
                <a:buClr>
                  <a:srgbClr val="000000"/>
                </a:buClr>
                <a:buSzPct val="100000"/>
                <a:buFont typeface="Times New Roman" pitchFamily="18"/>
                <a:buChar char="»"/>
              </a:lvl9pPr>
            </a:lstStyle>
            <a:p>
              <a:pPr algn="ctr">
                <a:tabLst>
                  <a:tab pos="0" algn="l"/>
                  <a:tab pos="457200" algn="l"/>
                  <a:tab pos="914400" algn="l"/>
                  <a:tab pos="1371599" algn="l"/>
                  <a:tab pos="1828800" algn="l"/>
                  <a:tab pos="2285999" algn="l"/>
                  <a:tab pos="2743199" algn="l"/>
                  <a:tab pos="3200400" algn="l"/>
                  <a:tab pos="3657600" algn="l"/>
                  <a:tab pos="4114799" algn="l"/>
                  <a:tab pos="4571999" algn="l"/>
                  <a:tab pos="5029200" algn="l"/>
                  <a:tab pos="5486399" algn="l"/>
                  <a:tab pos="5943600" algn="l"/>
                  <a:tab pos="6400799" algn="l"/>
                  <a:tab pos="6858000" algn="l"/>
                  <a:tab pos="7315200" algn="l"/>
                  <a:tab pos="7772399" algn="l"/>
                  <a:tab pos="8229599" algn="l"/>
                  <a:tab pos="8686800" algn="l"/>
                  <a:tab pos="9143999" algn="l"/>
                </a:tabLst>
                <a:defRPr sz="2800"/>
              </a:pPr>
              <a:r>
                <a:rPr lang="en-US" sz="1600" b="1" dirty="0">
                  <a:solidFill>
                    <a:schemeClr val="bg1"/>
                  </a:solidFill>
                  <a:latin typeface="Arial" pitchFamily="18"/>
                  <a:ea typeface="ＭＳ Ｐゴシック" pitchFamily="2"/>
                  <a:cs typeface="ＭＳ Ｐゴシック" pitchFamily="2"/>
                </a:rPr>
                <a:t>mysql-instance-2</a:t>
              </a:r>
            </a:p>
          </p:txBody>
        </p:sp>
      </p:grpSp>
      <p:grpSp>
        <p:nvGrpSpPr>
          <p:cNvPr id="63" name="Groupe 62">
            <a:extLst>
              <a:ext uri="{FF2B5EF4-FFF2-40B4-BE49-F238E27FC236}">
                <a16:creationId xmlns:a16="http://schemas.microsoft.com/office/drawing/2014/main" id="{70980FA9-20A0-341A-D8A4-93096AF8F052}"/>
              </a:ext>
            </a:extLst>
          </p:cNvPr>
          <p:cNvGrpSpPr/>
          <p:nvPr/>
        </p:nvGrpSpPr>
        <p:grpSpPr>
          <a:xfrm>
            <a:off x="7198327" y="2516956"/>
            <a:ext cx="3737267" cy="2432693"/>
            <a:chOff x="2318494" y="2516956"/>
            <a:chExt cx="3737267" cy="2432693"/>
          </a:xfrm>
        </p:grpSpPr>
        <p:grpSp>
          <p:nvGrpSpPr>
            <p:cNvPr id="64" name="Groupe 63">
              <a:extLst>
                <a:ext uri="{FF2B5EF4-FFF2-40B4-BE49-F238E27FC236}">
                  <a16:creationId xmlns:a16="http://schemas.microsoft.com/office/drawing/2014/main" id="{5C99C241-F4C7-CE59-2561-642EB9F04AFD}"/>
                </a:ext>
              </a:extLst>
            </p:cNvPr>
            <p:cNvGrpSpPr/>
            <p:nvPr/>
          </p:nvGrpSpPr>
          <p:grpSpPr>
            <a:xfrm>
              <a:off x="3157217" y="2516956"/>
              <a:ext cx="2041070" cy="2432693"/>
              <a:chOff x="936046" y="1401822"/>
              <a:chExt cx="2041070" cy="2432693"/>
            </a:xfrm>
          </p:grpSpPr>
          <p:pic>
            <p:nvPicPr>
              <p:cNvPr id="66" name="Picture 22">
                <a:extLst>
                  <a:ext uri="{FF2B5EF4-FFF2-40B4-BE49-F238E27FC236}">
                    <a16:creationId xmlns:a16="http://schemas.microsoft.com/office/drawing/2014/main" id="{59CF79F3-A8CB-1A09-47EB-86BFF53A745C}"/>
                  </a:ext>
                </a:extLst>
              </p:cNvPr>
              <p:cNvPicPr>
                <a:picLocks noChangeAspect="1"/>
              </p:cNvPicPr>
              <p:nvPr/>
            </p:nvPicPr>
            <p:blipFill>
              <a:blip r:embed="rId3" cstate="print">
                <a:alphaModFix/>
                <a:lum/>
              </a:blip>
              <a:srcRect/>
              <a:stretch>
                <a:fillRect/>
              </a:stretch>
            </p:blipFill>
            <p:spPr>
              <a:xfrm>
                <a:off x="1550367" y="3225035"/>
                <a:ext cx="812428" cy="609480"/>
              </a:xfrm>
              <a:prstGeom prst="rect">
                <a:avLst/>
              </a:prstGeom>
              <a:noFill/>
              <a:ln>
                <a:noFill/>
              </a:ln>
            </p:spPr>
          </p:pic>
          <p:grpSp>
            <p:nvGrpSpPr>
              <p:cNvPr id="67" name="Groupe 66">
                <a:extLst>
                  <a:ext uri="{FF2B5EF4-FFF2-40B4-BE49-F238E27FC236}">
                    <a16:creationId xmlns:a16="http://schemas.microsoft.com/office/drawing/2014/main" id="{5D495535-AA06-B04D-8901-3DFA137841E9}"/>
                  </a:ext>
                </a:extLst>
              </p:cNvPr>
              <p:cNvGrpSpPr/>
              <p:nvPr/>
            </p:nvGrpSpPr>
            <p:grpSpPr>
              <a:xfrm>
                <a:off x="936046" y="1401822"/>
                <a:ext cx="2041070" cy="1735447"/>
                <a:chOff x="936046" y="1401822"/>
                <a:chExt cx="2041070" cy="1735447"/>
              </a:xfrm>
            </p:grpSpPr>
            <p:sp>
              <p:nvSpPr>
                <p:cNvPr id="68" name="Rounded Rectangle 3">
                  <a:extLst>
                    <a:ext uri="{FF2B5EF4-FFF2-40B4-BE49-F238E27FC236}">
                      <a16:creationId xmlns:a16="http://schemas.microsoft.com/office/drawing/2014/main" id="{9A0F5A7F-F84E-A632-848C-05C8252AA8E7}"/>
                    </a:ext>
                  </a:extLst>
                </p:cNvPr>
                <p:cNvSpPr/>
                <p:nvPr/>
              </p:nvSpPr>
              <p:spPr>
                <a:xfrm>
                  <a:off x="936046" y="1401822"/>
                  <a:ext cx="2041070" cy="1735447"/>
                </a:xfrm>
                <a:prstGeom prst="roundRect">
                  <a:avLst/>
                </a:prstGeom>
                <a:solidFill>
                  <a:srgbClr val="41555E"/>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GB"/>
                </a:p>
              </p:txBody>
            </p:sp>
            <p:grpSp>
              <p:nvGrpSpPr>
                <p:cNvPr id="69" name="Groupe 68">
                  <a:extLst>
                    <a:ext uri="{FF2B5EF4-FFF2-40B4-BE49-F238E27FC236}">
                      <a16:creationId xmlns:a16="http://schemas.microsoft.com/office/drawing/2014/main" id="{525CE59E-51AB-F4E9-E146-FE3116F3A0BF}"/>
                    </a:ext>
                  </a:extLst>
                </p:cNvPr>
                <p:cNvGrpSpPr/>
                <p:nvPr/>
              </p:nvGrpSpPr>
              <p:grpSpPr>
                <a:xfrm>
                  <a:off x="1179369" y="1893189"/>
                  <a:ext cx="1018790" cy="859429"/>
                  <a:chOff x="3879664" y="2996321"/>
                  <a:chExt cx="1018790" cy="859429"/>
                </a:xfrm>
              </p:grpSpPr>
              <p:sp>
                <p:nvSpPr>
                  <p:cNvPr id="71" name="Freeform 18">
                    <a:extLst>
                      <a:ext uri="{FF2B5EF4-FFF2-40B4-BE49-F238E27FC236}">
                        <a16:creationId xmlns:a16="http://schemas.microsoft.com/office/drawing/2014/main" id="{6C7BFC0D-10A9-DC01-8CE4-F9C14A35A212}"/>
                      </a:ext>
                    </a:extLst>
                  </p:cNvPr>
                  <p:cNvSpPr/>
                  <p:nvPr/>
                </p:nvSpPr>
                <p:spPr>
                  <a:xfrm>
                    <a:off x="3879664" y="2996321"/>
                    <a:ext cx="1018790" cy="859429"/>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chemeClr val="accent4">
                      <a:lumMod val="20000"/>
                      <a:lumOff val="80000"/>
                      <a:alpha val="70000"/>
                    </a:schemeClr>
                  </a:solidFill>
                  <a:ln>
                    <a:noFill/>
                    <a:prstDash val="solid"/>
                  </a:ln>
                </p:spPr>
                <p:txBody>
                  <a:bodyPr vert="horz" wrap="none" lIns="90000" tIns="46800" rIns="90000" bIns="46800" anchor="ctr" anchorCtr="0" compatLnSpc="1"/>
                  <a:lstStyle>
                    <a:defPPr lvl="0">
                      <a:buNone/>
                    </a:defPPr>
                    <a:lvl1pPr lvl="0">
                      <a:buNone/>
                    </a:lvl1pPr>
                    <a:lvl2pPr lvl="1">
                      <a:buClr>
                        <a:srgbClr val="000000"/>
                      </a:buClr>
                      <a:buSzPct val="100000"/>
                      <a:buFont typeface="Times New Roman" pitchFamily="18"/>
                      <a:buChar char="–"/>
                    </a:lvl2pPr>
                    <a:lvl3pPr lvl="2">
                      <a:buClr>
                        <a:srgbClr val="000000"/>
                      </a:buClr>
                      <a:buSzPct val="100000"/>
                      <a:buFont typeface="Times New Roman" pitchFamily="18"/>
                      <a:buChar char="•"/>
                    </a:lvl3pPr>
                    <a:lvl4pPr lvl="3">
                      <a:buClr>
                        <a:srgbClr val="000000"/>
                      </a:buClr>
                      <a:buSzPct val="100000"/>
                      <a:buFont typeface="Times New Roman" pitchFamily="18"/>
                      <a:buChar char="–"/>
                    </a:lvl4pPr>
                    <a:lvl5pPr lvl="4">
                      <a:buClr>
                        <a:srgbClr val="000000"/>
                      </a:buClr>
                      <a:buSzPct val="100000"/>
                      <a:buFont typeface="Times New Roman" pitchFamily="18"/>
                      <a:buChar char="»"/>
                    </a:lvl5pPr>
                    <a:lvl6pPr lvl="5">
                      <a:buClr>
                        <a:srgbClr val="000000"/>
                      </a:buClr>
                      <a:buSzPct val="100000"/>
                      <a:buFont typeface="Times New Roman" pitchFamily="18"/>
                      <a:buChar char="»"/>
                    </a:lvl6pPr>
                    <a:lvl7pPr lvl="6">
                      <a:buClr>
                        <a:srgbClr val="000000"/>
                      </a:buClr>
                      <a:buSzPct val="100000"/>
                      <a:buFont typeface="Times New Roman" pitchFamily="18"/>
                      <a:buChar char="»"/>
                    </a:lvl7pPr>
                    <a:lvl8pPr lvl="7">
                      <a:buClr>
                        <a:srgbClr val="000000"/>
                      </a:buClr>
                      <a:buSzPct val="100000"/>
                      <a:buFont typeface="Times New Roman" pitchFamily="18"/>
                      <a:buChar char="»"/>
                    </a:lvl8pPr>
                    <a:lvl9pPr lvl="8">
                      <a:buClr>
                        <a:srgbClr val="000000"/>
                      </a:buClr>
                      <a:buSzPct val="100000"/>
                      <a:buFont typeface="Times New Roman" pitchFamily="18"/>
                      <a:buChar char="»"/>
                    </a:lvl9pPr>
                  </a:lstStyle>
                  <a:p>
                    <a:pPr>
                      <a:spcBef>
                        <a:spcPts val="0"/>
                      </a:spcBef>
                      <a:spcAft>
                        <a:spcPts val="0"/>
                      </a:spcAft>
                      <a:tabLst>
                        <a:tab pos="0" algn="l"/>
                        <a:tab pos="457200" algn="l"/>
                        <a:tab pos="914400" algn="l"/>
                        <a:tab pos="1371599" algn="l"/>
                        <a:tab pos="1828800" algn="l"/>
                        <a:tab pos="2285999" algn="l"/>
                        <a:tab pos="2743199" algn="l"/>
                        <a:tab pos="3200400" algn="l"/>
                        <a:tab pos="3657600" algn="l"/>
                        <a:tab pos="4114799" algn="l"/>
                        <a:tab pos="4571999" algn="l"/>
                        <a:tab pos="5029200" algn="l"/>
                        <a:tab pos="5486399" algn="l"/>
                        <a:tab pos="5943600" algn="l"/>
                        <a:tab pos="6400799" algn="l"/>
                        <a:tab pos="6858000" algn="l"/>
                        <a:tab pos="7315200" algn="l"/>
                        <a:tab pos="7772399" algn="l"/>
                        <a:tab pos="8229599" algn="l"/>
                        <a:tab pos="8686800" algn="l"/>
                        <a:tab pos="9143999" algn="l"/>
                      </a:tabLst>
                    </a:pPr>
                    <a:endParaRPr lang="en-US" sz="2800">
                      <a:solidFill>
                        <a:srgbClr val="000000"/>
                      </a:solidFill>
                      <a:latin typeface="Arial" pitchFamily="18"/>
                      <a:ea typeface="ＭＳ Ｐゴシック" pitchFamily="2"/>
                      <a:cs typeface="ＭＳ Ｐゴシック" pitchFamily="2"/>
                    </a:endParaRPr>
                  </a:p>
                </p:txBody>
              </p:sp>
              <p:pic>
                <p:nvPicPr>
                  <p:cNvPr id="72" name="Picture 6" descr="Bildresultat för small mysql logo&quot;">
                    <a:extLst>
                      <a:ext uri="{FF2B5EF4-FFF2-40B4-BE49-F238E27FC236}">
                        <a16:creationId xmlns:a16="http://schemas.microsoft.com/office/drawing/2014/main" id="{B6947691-B1A9-BBE3-EC56-A28F17AE665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10137" y="3148992"/>
                    <a:ext cx="757844" cy="512406"/>
                  </a:xfrm>
                  <a:prstGeom prst="rect">
                    <a:avLst/>
                  </a:prstGeom>
                  <a:noFill/>
                  <a:extLst>
                    <a:ext uri="{909E8E84-426E-40DD-AFC4-6F175D3DCCD1}">
                      <a14:hiddenFill xmlns:a14="http://schemas.microsoft.com/office/drawing/2010/main">
                        <a:solidFill>
                          <a:srgbClr val="FFFFFF"/>
                        </a:solidFill>
                      </a14:hiddenFill>
                    </a:ext>
                  </a:extLst>
                </p:spPr>
              </p:pic>
            </p:grpSp>
            <p:pic>
              <p:nvPicPr>
                <p:cNvPr id="70" name="Image 69">
                  <a:extLst>
                    <a:ext uri="{FF2B5EF4-FFF2-40B4-BE49-F238E27FC236}">
                      <a16:creationId xmlns:a16="http://schemas.microsoft.com/office/drawing/2014/main" id="{7C98BF07-7B0B-5113-359C-926F9E05F4E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90576" y="1420772"/>
                  <a:ext cx="703001" cy="703001"/>
                </a:xfrm>
                <a:prstGeom prst="rect">
                  <a:avLst/>
                </a:prstGeom>
              </p:spPr>
            </p:pic>
          </p:grpSp>
        </p:grpSp>
        <p:sp>
          <p:nvSpPr>
            <p:cNvPr id="65" name="TextBox 9">
              <a:extLst>
                <a:ext uri="{FF2B5EF4-FFF2-40B4-BE49-F238E27FC236}">
                  <a16:creationId xmlns:a16="http://schemas.microsoft.com/office/drawing/2014/main" id="{01E4D96B-2034-2549-ECA7-BE2045BE6E6C}"/>
                </a:ext>
              </a:extLst>
            </p:cNvPr>
            <p:cNvSpPr txBox="1"/>
            <p:nvPr/>
          </p:nvSpPr>
          <p:spPr>
            <a:xfrm>
              <a:off x="2318494" y="3843926"/>
              <a:ext cx="3737267" cy="334080"/>
            </a:xfrm>
            <a:prstGeom prst="rect">
              <a:avLst/>
            </a:prstGeom>
            <a:noFill/>
            <a:ln>
              <a:noFill/>
            </a:ln>
          </p:spPr>
          <p:txBody>
            <a:bodyPr vert="horz" wrap="none" lIns="90000" tIns="45000" rIns="90000" bIns="45000" anchorCtr="0" compatLnSpc="1"/>
            <a:lstStyle>
              <a:defPPr lvl="0">
                <a:buNone/>
              </a:defPPr>
              <a:lvl1pPr lvl="0">
                <a:buNone/>
              </a:lvl1pPr>
              <a:lvl2pPr lvl="1">
                <a:buClr>
                  <a:srgbClr val="000000"/>
                </a:buClr>
                <a:buSzPct val="100000"/>
                <a:buFont typeface="Times New Roman" pitchFamily="18"/>
                <a:buChar char="–"/>
              </a:lvl2pPr>
              <a:lvl3pPr lvl="2">
                <a:buClr>
                  <a:srgbClr val="000000"/>
                </a:buClr>
                <a:buSzPct val="100000"/>
                <a:buFont typeface="Times New Roman" pitchFamily="18"/>
                <a:buChar char="•"/>
              </a:lvl3pPr>
              <a:lvl4pPr lvl="3">
                <a:buClr>
                  <a:srgbClr val="000000"/>
                </a:buClr>
                <a:buSzPct val="100000"/>
                <a:buFont typeface="Times New Roman" pitchFamily="18"/>
                <a:buChar char="–"/>
              </a:lvl4pPr>
              <a:lvl5pPr lvl="4">
                <a:buClr>
                  <a:srgbClr val="000000"/>
                </a:buClr>
                <a:buSzPct val="100000"/>
                <a:buFont typeface="Times New Roman" pitchFamily="18"/>
                <a:buChar char="»"/>
              </a:lvl5pPr>
              <a:lvl6pPr lvl="5">
                <a:buClr>
                  <a:srgbClr val="000000"/>
                </a:buClr>
                <a:buSzPct val="100000"/>
                <a:buFont typeface="Times New Roman" pitchFamily="18"/>
                <a:buChar char="»"/>
              </a:lvl6pPr>
              <a:lvl7pPr lvl="6">
                <a:buClr>
                  <a:srgbClr val="000000"/>
                </a:buClr>
                <a:buSzPct val="100000"/>
                <a:buFont typeface="Times New Roman" pitchFamily="18"/>
                <a:buChar char="»"/>
              </a:lvl7pPr>
              <a:lvl8pPr lvl="7">
                <a:buClr>
                  <a:srgbClr val="000000"/>
                </a:buClr>
                <a:buSzPct val="100000"/>
                <a:buFont typeface="Times New Roman" pitchFamily="18"/>
                <a:buChar char="»"/>
              </a:lvl8pPr>
              <a:lvl9pPr lvl="8">
                <a:buClr>
                  <a:srgbClr val="000000"/>
                </a:buClr>
                <a:buSzPct val="100000"/>
                <a:buFont typeface="Times New Roman" pitchFamily="18"/>
                <a:buChar char="»"/>
              </a:lvl9pPr>
            </a:lstStyle>
            <a:p>
              <a:pPr algn="ctr">
                <a:tabLst>
                  <a:tab pos="0" algn="l"/>
                  <a:tab pos="457200" algn="l"/>
                  <a:tab pos="914400" algn="l"/>
                  <a:tab pos="1371599" algn="l"/>
                  <a:tab pos="1828800" algn="l"/>
                  <a:tab pos="2285999" algn="l"/>
                  <a:tab pos="2743199" algn="l"/>
                  <a:tab pos="3200400" algn="l"/>
                  <a:tab pos="3657600" algn="l"/>
                  <a:tab pos="4114799" algn="l"/>
                  <a:tab pos="4571999" algn="l"/>
                  <a:tab pos="5029200" algn="l"/>
                  <a:tab pos="5486399" algn="l"/>
                  <a:tab pos="5943600" algn="l"/>
                  <a:tab pos="6400799" algn="l"/>
                  <a:tab pos="6858000" algn="l"/>
                  <a:tab pos="7315200" algn="l"/>
                  <a:tab pos="7772399" algn="l"/>
                  <a:tab pos="8229599" algn="l"/>
                  <a:tab pos="8686800" algn="l"/>
                  <a:tab pos="9143999" algn="l"/>
                </a:tabLst>
                <a:defRPr sz="2800"/>
              </a:pPr>
              <a:r>
                <a:rPr lang="en-US" sz="1600" b="1" dirty="0">
                  <a:solidFill>
                    <a:schemeClr val="bg1"/>
                  </a:solidFill>
                  <a:latin typeface="Arial" pitchFamily="18"/>
                  <a:ea typeface="ＭＳ Ｐゴシック" pitchFamily="2"/>
                  <a:cs typeface="ＭＳ Ｐゴシック" pitchFamily="2"/>
                </a:rPr>
                <a:t>mysql-router-1</a:t>
              </a:r>
            </a:p>
          </p:txBody>
        </p:sp>
      </p:grpSp>
      <p:cxnSp>
        <p:nvCxnSpPr>
          <p:cNvPr id="74" name="Connecteur droit 73">
            <a:extLst>
              <a:ext uri="{FF2B5EF4-FFF2-40B4-BE49-F238E27FC236}">
                <a16:creationId xmlns:a16="http://schemas.microsoft.com/office/drawing/2014/main" id="{5CE83A74-2F3B-0584-968F-FABD9276A3EF}"/>
              </a:ext>
            </a:extLst>
          </p:cNvPr>
          <p:cNvCxnSpPr/>
          <p:nvPr/>
        </p:nvCxnSpPr>
        <p:spPr>
          <a:xfrm>
            <a:off x="361507" y="2023147"/>
            <a:ext cx="10037135" cy="0"/>
          </a:xfrm>
          <a:prstGeom prst="line">
            <a:avLst/>
          </a:prstGeom>
          <a:ln w="1016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75" name="Connecteur droit 74">
            <a:extLst>
              <a:ext uri="{FF2B5EF4-FFF2-40B4-BE49-F238E27FC236}">
                <a16:creationId xmlns:a16="http://schemas.microsoft.com/office/drawing/2014/main" id="{D4CEB6B0-39FF-5B96-E0B5-DB428B8E50D8}"/>
              </a:ext>
            </a:extLst>
          </p:cNvPr>
          <p:cNvCxnSpPr>
            <a:cxnSpLocks/>
            <a:stCxn id="4" idx="0"/>
          </p:cNvCxnSpPr>
          <p:nvPr/>
        </p:nvCxnSpPr>
        <p:spPr>
          <a:xfrm flipV="1">
            <a:off x="1732999" y="2023147"/>
            <a:ext cx="0" cy="474859"/>
          </a:xfrm>
          <a:prstGeom prst="line">
            <a:avLst/>
          </a:prstGeom>
          <a:ln w="1016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80" name="Connecteur droit 79">
            <a:extLst>
              <a:ext uri="{FF2B5EF4-FFF2-40B4-BE49-F238E27FC236}">
                <a16:creationId xmlns:a16="http://schemas.microsoft.com/office/drawing/2014/main" id="{0FE8D483-4839-7941-EAD6-7600D1F266BD}"/>
              </a:ext>
            </a:extLst>
          </p:cNvPr>
          <p:cNvCxnSpPr>
            <a:cxnSpLocks/>
          </p:cNvCxnSpPr>
          <p:nvPr/>
        </p:nvCxnSpPr>
        <p:spPr>
          <a:xfrm flipV="1">
            <a:off x="4151412" y="2023147"/>
            <a:ext cx="0" cy="474859"/>
          </a:xfrm>
          <a:prstGeom prst="line">
            <a:avLst/>
          </a:prstGeom>
          <a:ln w="1016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81" name="Connecteur droit 80">
            <a:extLst>
              <a:ext uri="{FF2B5EF4-FFF2-40B4-BE49-F238E27FC236}">
                <a16:creationId xmlns:a16="http://schemas.microsoft.com/office/drawing/2014/main" id="{8F52EF9B-372E-80FB-3E1B-8F20149FD207}"/>
              </a:ext>
            </a:extLst>
          </p:cNvPr>
          <p:cNvCxnSpPr>
            <a:cxnSpLocks/>
          </p:cNvCxnSpPr>
          <p:nvPr/>
        </p:nvCxnSpPr>
        <p:spPr>
          <a:xfrm flipV="1">
            <a:off x="6569825" y="2023147"/>
            <a:ext cx="0" cy="474859"/>
          </a:xfrm>
          <a:prstGeom prst="line">
            <a:avLst/>
          </a:prstGeom>
          <a:ln w="1016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82" name="Connecteur droit 81">
            <a:extLst>
              <a:ext uri="{FF2B5EF4-FFF2-40B4-BE49-F238E27FC236}">
                <a16:creationId xmlns:a16="http://schemas.microsoft.com/office/drawing/2014/main" id="{9604F8EF-D874-6591-4D69-102F5E3E6150}"/>
              </a:ext>
            </a:extLst>
          </p:cNvPr>
          <p:cNvCxnSpPr>
            <a:cxnSpLocks/>
          </p:cNvCxnSpPr>
          <p:nvPr/>
        </p:nvCxnSpPr>
        <p:spPr>
          <a:xfrm flipV="1">
            <a:off x="8988238" y="2023147"/>
            <a:ext cx="0" cy="474859"/>
          </a:xfrm>
          <a:prstGeom prst="line">
            <a:avLst/>
          </a:prstGeom>
          <a:ln w="101600">
            <a:solidFill>
              <a:srgbClr val="0070C0"/>
            </a:solidFill>
          </a:ln>
        </p:spPr>
        <p:style>
          <a:lnRef idx="1">
            <a:schemeClr val="accent1"/>
          </a:lnRef>
          <a:fillRef idx="0">
            <a:schemeClr val="accent1"/>
          </a:fillRef>
          <a:effectRef idx="0">
            <a:schemeClr val="accent1"/>
          </a:effectRef>
          <a:fontRef idx="minor">
            <a:schemeClr val="tx1"/>
          </a:fontRef>
        </p:style>
      </p:cxnSp>
      <p:sp>
        <p:nvSpPr>
          <p:cNvPr id="83" name="ZoneTexte 82">
            <a:extLst>
              <a:ext uri="{FF2B5EF4-FFF2-40B4-BE49-F238E27FC236}">
                <a16:creationId xmlns:a16="http://schemas.microsoft.com/office/drawing/2014/main" id="{479589C0-CFDD-EC1F-1933-F5F8DC42BC1A}"/>
              </a:ext>
            </a:extLst>
          </p:cNvPr>
          <p:cNvSpPr txBox="1"/>
          <p:nvPr/>
        </p:nvSpPr>
        <p:spPr>
          <a:xfrm>
            <a:off x="361507" y="1552710"/>
            <a:ext cx="1621726" cy="369332"/>
          </a:xfrm>
          <a:prstGeom prst="rect">
            <a:avLst/>
          </a:prstGeom>
          <a:noFill/>
        </p:spPr>
        <p:txBody>
          <a:bodyPr wrap="none" rtlCol="0">
            <a:spAutoFit/>
          </a:bodyPr>
          <a:lstStyle/>
          <a:p>
            <a:r>
              <a:rPr lang="fr-FR" dirty="0">
                <a:solidFill>
                  <a:srgbClr val="0070C0"/>
                </a:solidFill>
              </a:rPr>
              <a:t>Lan : 10.87.x.x</a:t>
            </a:r>
          </a:p>
        </p:txBody>
      </p:sp>
      <p:pic>
        <p:nvPicPr>
          <p:cNvPr id="85" name="Image 84">
            <a:extLst>
              <a:ext uri="{FF2B5EF4-FFF2-40B4-BE49-F238E27FC236}">
                <a16:creationId xmlns:a16="http://schemas.microsoft.com/office/drawing/2014/main" id="{C08BF9B9-3AF4-1937-279A-D5648C1230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07895" y="4286570"/>
            <a:ext cx="1625600" cy="914400"/>
          </a:xfrm>
          <a:prstGeom prst="rect">
            <a:avLst/>
          </a:prstGeom>
        </p:spPr>
      </p:pic>
      <p:pic>
        <p:nvPicPr>
          <p:cNvPr id="87" name="Image 86">
            <a:extLst>
              <a:ext uri="{FF2B5EF4-FFF2-40B4-BE49-F238E27FC236}">
                <a16:creationId xmlns:a16="http://schemas.microsoft.com/office/drawing/2014/main" id="{9CF87D68-5467-037E-4D13-FBE146E97A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837895" y="4820560"/>
            <a:ext cx="1625600" cy="914400"/>
          </a:xfrm>
          <a:prstGeom prst="rect">
            <a:avLst/>
          </a:prstGeom>
        </p:spPr>
      </p:pic>
      <p:pic>
        <p:nvPicPr>
          <p:cNvPr id="86" name="Image 85">
            <a:extLst>
              <a:ext uri="{FF2B5EF4-FFF2-40B4-BE49-F238E27FC236}">
                <a16:creationId xmlns:a16="http://schemas.microsoft.com/office/drawing/2014/main" id="{7EAB200A-F87E-6D83-6C3F-EA45E50040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32998" y="5292188"/>
            <a:ext cx="4796918" cy="720294"/>
          </a:xfrm>
          <a:prstGeom prst="rect">
            <a:avLst/>
          </a:prstGeom>
        </p:spPr>
      </p:pic>
      <p:grpSp>
        <p:nvGrpSpPr>
          <p:cNvPr id="52" name="Groupe 51">
            <a:extLst>
              <a:ext uri="{FF2B5EF4-FFF2-40B4-BE49-F238E27FC236}">
                <a16:creationId xmlns:a16="http://schemas.microsoft.com/office/drawing/2014/main" id="{804434FB-2A21-5313-7432-D312A24D4366}"/>
              </a:ext>
            </a:extLst>
          </p:cNvPr>
          <p:cNvGrpSpPr/>
          <p:nvPr/>
        </p:nvGrpSpPr>
        <p:grpSpPr>
          <a:xfrm>
            <a:off x="-135635" y="2498006"/>
            <a:ext cx="3737267" cy="2432693"/>
            <a:chOff x="-135635" y="2498006"/>
            <a:chExt cx="3737267" cy="2432693"/>
          </a:xfrm>
        </p:grpSpPr>
        <p:grpSp>
          <p:nvGrpSpPr>
            <p:cNvPr id="41" name="Groupe 40">
              <a:extLst>
                <a:ext uri="{FF2B5EF4-FFF2-40B4-BE49-F238E27FC236}">
                  <a16:creationId xmlns:a16="http://schemas.microsoft.com/office/drawing/2014/main" id="{89D81B65-4A6E-6FC7-EC44-8DAAE7654935}"/>
                </a:ext>
              </a:extLst>
            </p:cNvPr>
            <p:cNvGrpSpPr/>
            <p:nvPr/>
          </p:nvGrpSpPr>
          <p:grpSpPr>
            <a:xfrm>
              <a:off x="712464" y="2498006"/>
              <a:ext cx="2041070" cy="2432693"/>
              <a:chOff x="936046" y="1401822"/>
              <a:chExt cx="2041070" cy="2432693"/>
            </a:xfrm>
          </p:grpSpPr>
          <p:pic>
            <p:nvPicPr>
              <p:cNvPr id="23" name="Picture 22">
                <a:extLst>
                  <a:ext uri="{FF2B5EF4-FFF2-40B4-BE49-F238E27FC236}">
                    <a16:creationId xmlns:a16="http://schemas.microsoft.com/office/drawing/2014/main" id="{3D66B179-EDD1-2A10-A093-EDD3E9D35981}"/>
                  </a:ext>
                </a:extLst>
              </p:cNvPr>
              <p:cNvPicPr>
                <a:picLocks noChangeAspect="1"/>
              </p:cNvPicPr>
              <p:nvPr/>
            </p:nvPicPr>
            <p:blipFill>
              <a:blip r:embed="rId3" cstate="print">
                <a:alphaModFix/>
                <a:lum/>
              </a:blip>
              <a:srcRect/>
              <a:stretch>
                <a:fillRect/>
              </a:stretch>
            </p:blipFill>
            <p:spPr>
              <a:xfrm>
                <a:off x="1550367" y="3225035"/>
                <a:ext cx="812428" cy="609480"/>
              </a:xfrm>
              <a:prstGeom prst="rect">
                <a:avLst/>
              </a:prstGeom>
              <a:noFill/>
              <a:ln>
                <a:noFill/>
              </a:ln>
            </p:spPr>
          </p:pic>
          <p:grpSp>
            <p:nvGrpSpPr>
              <p:cNvPr id="40" name="Groupe 39">
                <a:extLst>
                  <a:ext uri="{FF2B5EF4-FFF2-40B4-BE49-F238E27FC236}">
                    <a16:creationId xmlns:a16="http://schemas.microsoft.com/office/drawing/2014/main" id="{656657C8-E236-0964-F8F9-23E8FDBCB889}"/>
                  </a:ext>
                </a:extLst>
              </p:cNvPr>
              <p:cNvGrpSpPr/>
              <p:nvPr/>
            </p:nvGrpSpPr>
            <p:grpSpPr>
              <a:xfrm>
                <a:off x="936046" y="1401822"/>
                <a:ext cx="2041070" cy="1735447"/>
                <a:chOff x="936046" y="1401822"/>
                <a:chExt cx="2041070" cy="1735447"/>
              </a:xfrm>
            </p:grpSpPr>
            <p:sp>
              <p:nvSpPr>
                <p:cNvPr id="4" name="Rounded Rectangle 3">
                  <a:extLst>
                    <a:ext uri="{FF2B5EF4-FFF2-40B4-BE49-F238E27FC236}">
                      <a16:creationId xmlns:a16="http://schemas.microsoft.com/office/drawing/2014/main" id="{15E48597-67C0-AFC3-A833-87D14E89D33B}"/>
                    </a:ext>
                  </a:extLst>
                </p:cNvPr>
                <p:cNvSpPr/>
                <p:nvPr/>
              </p:nvSpPr>
              <p:spPr>
                <a:xfrm>
                  <a:off x="936046" y="1401822"/>
                  <a:ext cx="2041070" cy="1735447"/>
                </a:xfrm>
                <a:prstGeom prst="roundRect">
                  <a:avLst/>
                </a:prstGeom>
                <a:solidFill>
                  <a:srgbClr val="41555E"/>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GB"/>
                </a:p>
              </p:txBody>
            </p:sp>
            <p:grpSp>
              <p:nvGrpSpPr>
                <p:cNvPr id="33" name="Groupe 32">
                  <a:extLst>
                    <a:ext uri="{FF2B5EF4-FFF2-40B4-BE49-F238E27FC236}">
                      <a16:creationId xmlns:a16="http://schemas.microsoft.com/office/drawing/2014/main" id="{48D63749-823A-9804-22CC-C5BCE5DDC097}"/>
                    </a:ext>
                  </a:extLst>
                </p:cNvPr>
                <p:cNvGrpSpPr/>
                <p:nvPr/>
              </p:nvGrpSpPr>
              <p:grpSpPr>
                <a:xfrm>
                  <a:off x="1179369" y="1893189"/>
                  <a:ext cx="1018790" cy="859429"/>
                  <a:chOff x="3879664" y="2996321"/>
                  <a:chExt cx="1018790" cy="859429"/>
                </a:xfrm>
              </p:grpSpPr>
              <p:sp>
                <p:nvSpPr>
                  <p:cNvPr id="19" name="Freeform 18">
                    <a:extLst>
                      <a:ext uri="{FF2B5EF4-FFF2-40B4-BE49-F238E27FC236}">
                        <a16:creationId xmlns:a16="http://schemas.microsoft.com/office/drawing/2014/main" id="{C8BF094D-3172-6961-7AB8-697F4D914754}"/>
                      </a:ext>
                    </a:extLst>
                  </p:cNvPr>
                  <p:cNvSpPr/>
                  <p:nvPr/>
                </p:nvSpPr>
                <p:spPr>
                  <a:xfrm>
                    <a:off x="3879664" y="2996321"/>
                    <a:ext cx="1018790" cy="859429"/>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chemeClr val="accent4">
                      <a:lumMod val="20000"/>
                      <a:lumOff val="80000"/>
                      <a:alpha val="70000"/>
                    </a:schemeClr>
                  </a:solidFill>
                  <a:ln>
                    <a:noFill/>
                    <a:prstDash val="solid"/>
                  </a:ln>
                </p:spPr>
                <p:txBody>
                  <a:bodyPr vert="horz" wrap="none" lIns="90000" tIns="46800" rIns="90000" bIns="46800" anchor="ctr" anchorCtr="0" compatLnSpc="1"/>
                  <a:lstStyle>
                    <a:defPPr lvl="0">
                      <a:buNone/>
                    </a:defPPr>
                    <a:lvl1pPr lvl="0">
                      <a:buNone/>
                    </a:lvl1pPr>
                    <a:lvl2pPr lvl="1">
                      <a:buClr>
                        <a:srgbClr val="000000"/>
                      </a:buClr>
                      <a:buSzPct val="100000"/>
                      <a:buFont typeface="Times New Roman" pitchFamily="18"/>
                      <a:buChar char="–"/>
                    </a:lvl2pPr>
                    <a:lvl3pPr lvl="2">
                      <a:buClr>
                        <a:srgbClr val="000000"/>
                      </a:buClr>
                      <a:buSzPct val="100000"/>
                      <a:buFont typeface="Times New Roman" pitchFamily="18"/>
                      <a:buChar char="•"/>
                    </a:lvl3pPr>
                    <a:lvl4pPr lvl="3">
                      <a:buClr>
                        <a:srgbClr val="000000"/>
                      </a:buClr>
                      <a:buSzPct val="100000"/>
                      <a:buFont typeface="Times New Roman" pitchFamily="18"/>
                      <a:buChar char="–"/>
                    </a:lvl4pPr>
                    <a:lvl5pPr lvl="4">
                      <a:buClr>
                        <a:srgbClr val="000000"/>
                      </a:buClr>
                      <a:buSzPct val="100000"/>
                      <a:buFont typeface="Times New Roman" pitchFamily="18"/>
                      <a:buChar char="»"/>
                    </a:lvl5pPr>
                    <a:lvl6pPr lvl="5">
                      <a:buClr>
                        <a:srgbClr val="000000"/>
                      </a:buClr>
                      <a:buSzPct val="100000"/>
                      <a:buFont typeface="Times New Roman" pitchFamily="18"/>
                      <a:buChar char="»"/>
                    </a:lvl6pPr>
                    <a:lvl7pPr lvl="6">
                      <a:buClr>
                        <a:srgbClr val="000000"/>
                      </a:buClr>
                      <a:buSzPct val="100000"/>
                      <a:buFont typeface="Times New Roman" pitchFamily="18"/>
                      <a:buChar char="»"/>
                    </a:lvl7pPr>
                    <a:lvl8pPr lvl="7">
                      <a:buClr>
                        <a:srgbClr val="000000"/>
                      </a:buClr>
                      <a:buSzPct val="100000"/>
                      <a:buFont typeface="Times New Roman" pitchFamily="18"/>
                      <a:buChar char="»"/>
                    </a:lvl8pPr>
                    <a:lvl9pPr lvl="8">
                      <a:buClr>
                        <a:srgbClr val="000000"/>
                      </a:buClr>
                      <a:buSzPct val="100000"/>
                      <a:buFont typeface="Times New Roman" pitchFamily="18"/>
                      <a:buChar char="»"/>
                    </a:lvl9pPr>
                  </a:lstStyle>
                  <a:p>
                    <a:pPr>
                      <a:spcBef>
                        <a:spcPts val="0"/>
                      </a:spcBef>
                      <a:spcAft>
                        <a:spcPts val="0"/>
                      </a:spcAft>
                      <a:tabLst>
                        <a:tab pos="0" algn="l"/>
                        <a:tab pos="457200" algn="l"/>
                        <a:tab pos="914400" algn="l"/>
                        <a:tab pos="1371599" algn="l"/>
                        <a:tab pos="1828800" algn="l"/>
                        <a:tab pos="2285999" algn="l"/>
                        <a:tab pos="2743199" algn="l"/>
                        <a:tab pos="3200400" algn="l"/>
                        <a:tab pos="3657600" algn="l"/>
                        <a:tab pos="4114799" algn="l"/>
                        <a:tab pos="4571999" algn="l"/>
                        <a:tab pos="5029200" algn="l"/>
                        <a:tab pos="5486399" algn="l"/>
                        <a:tab pos="5943600" algn="l"/>
                        <a:tab pos="6400799" algn="l"/>
                        <a:tab pos="6858000" algn="l"/>
                        <a:tab pos="7315200" algn="l"/>
                        <a:tab pos="7772399" algn="l"/>
                        <a:tab pos="8229599" algn="l"/>
                        <a:tab pos="8686800" algn="l"/>
                        <a:tab pos="9143999" algn="l"/>
                      </a:tabLst>
                    </a:pPr>
                    <a:endParaRPr lang="en-US" sz="2800">
                      <a:solidFill>
                        <a:srgbClr val="000000"/>
                      </a:solidFill>
                      <a:latin typeface="Arial" pitchFamily="18"/>
                      <a:ea typeface="ＭＳ Ｐゴシック" pitchFamily="2"/>
                      <a:cs typeface="ＭＳ Ｐゴシック" pitchFamily="2"/>
                    </a:endParaRPr>
                  </a:p>
                </p:txBody>
              </p:sp>
              <p:pic>
                <p:nvPicPr>
                  <p:cNvPr id="20" name="Picture 6" descr="Bildresultat för small mysql logo&quot;">
                    <a:extLst>
                      <a:ext uri="{FF2B5EF4-FFF2-40B4-BE49-F238E27FC236}">
                        <a16:creationId xmlns:a16="http://schemas.microsoft.com/office/drawing/2014/main" id="{1F87A337-2EFD-14FA-AC24-35B67AF7A41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10137" y="3148992"/>
                    <a:ext cx="757844" cy="512406"/>
                  </a:xfrm>
                  <a:prstGeom prst="rect">
                    <a:avLst/>
                  </a:prstGeom>
                  <a:noFill/>
                  <a:extLst>
                    <a:ext uri="{909E8E84-426E-40DD-AFC4-6F175D3DCCD1}">
                      <a14:hiddenFill xmlns:a14="http://schemas.microsoft.com/office/drawing/2010/main">
                        <a:solidFill>
                          <a:srgbClr val="FFFFFF"/>
                        </a:solidFill>
                      </a14:hiddenFill>
                    </a:ext>
                  </a:extLst>
                </p:spPr>
              </p:pic>
            </p:grpSp>
            <p:pic>
              <p:nvPicPr>
                <p:cNvPr id="39" name="Image 38">
                  <a:extLst>
                    <a:ext uri="{FF2B5EF4-FFF2-40B4-BE49-F238E27FC236}">
                      <a16:creationId xmlns:a16="http://schemas.microsoft.com/office/drawing/2014/main" id="{D948B2AF-C321-C22E-D90F-EF8E6DEBF01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90576" y="1420772"/>
                  <a:ext cx="703001" cy="703001"/>
                </a:xfrm>
                <a:prstGeom prst="rect">
                  <a:avLst/>
                </a:prstGeom>
              </p:spPr>
            </p:pic>
          </p:grpSp>
        </p:grpSp>
        <p:sp>
          <p:nvSpPr>
            <p:cNvPr id="10" name="TextBox 9">
              <a:extLst>
                <a:ext uri="{FF2B5EF4-FFF2-40B4-BE49-F238E27FC236}">
                  <a16:creationId xmlns:a16="http://schemas.microsoft.com/office/drawing/2014/main" id="{B65A4600-23FF-4623-0AE3-2D374A46334C}"/>
                </a:ext>
              </a:extLst>
            </p:cNvPr>
            <p:cNvSpPr txBox="1"/>
            <p:nvPr/>
          </p:nvSpPr>
          <p:spPr>
            <a:xfrm>
              <a:off x="-135635" y="3788478"/>
              <a:ext cx="3737267" cy="334080"/>
            </a:xfrm>
            <a:prstGeom prst="rect">
              <a:avLst/>
            </a:prstGeom>
            <a:noFill/>
            <a:ln>
              <a:noFill/>
            </a:ln>
          </p:spPr>
          <p:txBody>
            <a:bodyPr vert="horz" wrap="none" lIns="90000" tIns="45000" rIns="90000" bIns="45000" anchorCtr="0" compatLnSpc="1"/>
            <a:lstStyle>
              <a:defPPr lvl="0">
                <a:buNone/>
              </a:defPPr>
              <a:lvl1pPr lvl="0">
                <a:buNone/>
              </a:lvl1pPr>
              <a:lvl2pPr lvl="1">
                <a:buClr>
                  <a:srgbClr val="000000"/>
                </a:buClr>
                <a:buSzPct val="100000"/>
                <a:buFont typeface="Times New Roman" pitchFamily="18"/>
                <a:buChar char="–"/>
              </a:lvl2pPr>
              <a:lvl3pPr lvl="2">
                <a:buClr>
                  <a:srgbClr val="000000"/>
                </a:buClr>
                <a:buSzPct val="100000"/>
                <a:buFont typeface="Times New Roman" pitchFamily="18"/>
                <a:buChar char="•"/>
              </a:lvl3pPr>
              <a:lvl4pPr lvl="3">
                <a:buClr>
                  <a:srgbClr val="000000"/>
                </a:buClr>
                <a:buSzPct val="100000"/>
                <a:buFont typeface="Times New Roman" pitchFamily="18"/>
                <a:buChar char="–"/>
              </a:lvl4pPr>
              <a:lvl5pPr lvl="4">
                <a:buClr>
                  <a:srgbClr val="000000"/>
                </a:buClr>
                <a:buSzPct val="100000"/>
                <a:buFont typeface="Times New Roman" pitchFamily="18"/>
                <a:buChar char="»"/>
              </a:lvl5pPr>
              <a:lvl6pPr lvl="5">
                <a:buClr>
                  <a:srgbClr val="000000"/>
                </a:buClr>
                <a:buSzPct val="100000"/>
                <a:buFont typeface="Times New Roman" pitchFamily="18"/>
                <a:buChar char="»"/>
              </a:lvl6pPr>
              <a:lvl7pPr lvl="6">
                <a:buClr>
                  <a:srgbClr val="000000"/>
                </a:buClr>
                <a:buSzPct val="100000"/>
                <a:buFont typeface="Times New Roman" pitchFamily="18"/>
                <a:buChar char="»"/>
              </a:lvl7pPr>
              <a:lvl8pPr lvl="7">
                <a:buClr>
                  <a:srgbClr val="000000"/>
                </a:buClr>
                <a:buSzPct val="100000"/>
                <a:buFont typeface="Times New Roman" pitchFamily="18"/>
                <a:buChar char="»"/>
              </a:lvl8pPr>
              <a:lvl9pPr lvl="8">
                <a:buClr>
                  <a:srgbClr val="000000"/>
                </a:buClr>
                <a:buSzPct val="100000"/>
                <a:buFont typeface="Times New Roman" pitchFamily="18"/>
                <a:buChar char="»"/>
              </a:lvl9pPr>
            </a:lstStyle>
            <a:p>
              <a:pPr algn="ctr">
                <a:tabLst>
                  <a:tab pos="0" algn="l"/>
                  <a:tab pos="457200" algn="l"/>
                  <a:tab pos="914400" algn="l"/>
                  <a:tab pos="1371599" algn="l"/>
                  <a:tab pos="1828800" algn="l"/>
                  <a:tab pos="2285999" algn="l"/>
                  <a:tab pos="2743199" algn="l"/>
                  <a:tab pos="3200400" algn="l"/>
                  <a:tab pos="3657600" algn="l"/>
                  <a:tab pos="4114799" algn="l"/>
                  <a:tab pos="4571999" algn="l"/>
                  <a:tab pos="5029200" algn="l"/>
                  <a:tab pos="5486399" algn="l"/>
                  <a:tab pos="5943600" algn="l"/>
                  <a:tab pos="6400799" algn="l"/>
                  <a:tab pos="6858000" algn="l"/>
                  <a:tab pos="7315200" algn="l"/>
                  <a:tab pos="7772399" algn="l"/>
                  <a:tab pos="8229599" algn="l"/>
                  <a:tab pos="8686800" algn="l"/>
                  <a:tab pos="9143999" algn="l"/>
                </a:tabLst>
                <a:defRPr sz="2800"/>
              </a:pPr>
              <a:r>
                <a:rPr lang="en-US" sz="1600" b="1" dirty="0">
                  <a:solidFill>
                    <a:schemeClr val="bg1"/>
                  </a:solidFill>
                  <a:latin typeface="Arial" pitchFamily="18"/>
                  <a:ea typeface="ＭＳ Ｐゴシック" pitchFamily="2"/>
                  <a:cs typeface="ＭＳ Ｐゴシック" pitchFamily="2"/>
                </a:rPr>
                <a:t>mysql-instance-1</a:t>
              </a:r>
            </a:p>
          </p:txBody>
        </p:sp>
      </p:grpSp>
      <p:pic>
        <p:nvPicPr>
          <p:cNvPr id="88" name="Image 87">
            <a:extLst>
              <a:ext uri="{FF2B5EF4-FFF2-40B4-BE49-F238E27FC236}">
                <a16:creationId xmlns:a16="http://schemas.microsoft.com/office/drawing/2014/main" id="{B766E516-2FE7-D292-993D-9FA14642E9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5745394" y="4941421"/>
            <a:ext cx="1625600" cy="914400"/>
          </a:xfrm>
          <a:prstGeom prst="rect">
            <a:avLst/>
          </a:prstGeom>
        </p:spPr>
      </p:pic>
      <p:grpSp>
        <p:nvGrpSpPr>
          <p:cNvPr id="53" name="Groupe 52">
            <a:extLst>
              <a:ext uri="{FF2B5EF4-FFF2-40B4-BE49-F238E27FC236}">
                <a16:creationId xmlns:a16="http://schemas.microsoft.com/office/drawing/2014/main" id="{615C0464-E1B3-7648-15D3-10665C71BF5C}"/>
              </a:ext>
            </a:extLst>
          </p:cNvPr>
          <p:cNvGrpSpPr/>
          <p:nvPr/>
        </p:nvGrpSpPr>
        <p:grpSpPr>
          <a:xfrm>
            <a:off x="4725204" y="2516956"/>
            <a:ext cx="3737267" cy="2432693"/>
            <a:chOff x="2318494" y="2516956"/>
            <a:chExt cx="3737267" cy="2432693"/>
          </a:xfrm>
        </p:grpSpPr>
        <p:grpSp>
          <p:nvGrpSpPr>
            <p:cNvPr id="54" name="Groupe 53">
              <a:extLst>
                <a:ext uri="{FF2B5EF4-FFF2-40B4-BE49-F238E27FC236}">
                  <a16:creationId xmlns:a16="http://schemas.microsoft.com/office/drawing/2014/main" id="{3CF37B8C-F79F-5203-46A3-D99CB7392C57}"/>
                </a:ext>
              </a:extLst>
            </p:cNvPr>
            <p:cNvGrpSpPr/>
            <p:nvPr/>
          </p:nvGrpSpPr>
          <p:grpSpPr>
            <a:xfrm>
              <a:off x="3157217" y="2516956"/>
              <a:ext cx="2041070" cy="2432693"/>
              <a:chOff x="936046" y="1401822"/>
              <a:chExt cx="2041070" cy="2432693"/>
            </a:xfrm>
          </p:grpSpPr>
          <p:pic>
            <p:nvPicPr>
              <p:cNvPr id="56" name="Picture 22">
                <a:extLst>
                  <a:ext uri="{FF2B5EF4-FFF2-40B4-BE49-F238E27FC236}">
                    <a16:creationId xmlns:a16="http://schemas.microsoft.com/office/drawing/2014/main" id="{DC9F2073-4A37-83A8-6D29-92A465B3F0FA}"/>
                  </a:ext>
                </a:extLst>
              </p:cNvPr>
              <p:cNvPicPr>
                <a:picLocks noChangeAspect="1"/>
              </p:cNvPicPr>
              <p:nvPr/>
            </p:nvPicPr>
            <p:blipFill>
              <a:blip r:embed="rId3" cstate="print">
                <a:alphaModFix/>
                <a:lum/>
              </a:blip>
              <a:srcRect/>
              <a:stretch>
                <a:fillRect/>
              </a:stretch>
            </p:blipFill>
            <p:spPr>
              <a:xfrm>
                <a:off x="1550367" y="3225035"/>
                <a:ext cx="812428" cy="609480"/>
              </a:xfrm>
              <a:prstGeom prst="rect">
                <a:avLst/>
              </a:prstGeom>
              <a:noFill/>
              <a:ln>
                <a:noFill/>
              </a:ln>
            </p:spPr>
          </p:pic>
          <p:grpSp>
            <p:nvGrpSpPr>
              <p:cNvPr id="57" name="Groupe 56">
                <a:extLst>
                  <a:ext uri="{FF2B5EF4-FFF2-40B4-BE49-F238E27FC236}">
                    <a16:creationId xmlns:a16="http://schemas.microsoft.com/office/drawing/2014/main" id="{4A0E1CF6-B858-3795-6C22-34675B5E75D3}"/>
                  </a:ext>
                </a:extLst>
              </p:cNvPr>
              <p:cNvGrpSpPr/>
              <p:nvPr/>
            </p:nvGrpSpPr>
            <p:grpSpPr>
              <a:xfrm>
                <a:off x="936046" y="1401822"/>
                <a:ext cx="2041070" cy="1735447"/>
                <a:chOff x="936046" y="1401822"/>
                <a:chExt cx="2041070" cy="1735447"/>
              </a:xfrm>
            </p:grpSpPr>
            <p:sp>
              <p:nvSpPr>
                <p:cNvPr id="58" name="Rounded Rectangle 3">
                  <a:extLst>
                    <a:ext uri="{FF2B5EF4-FFF2-40B4-BE49-F238E27FC236}">
                      <a16:creationId xmlns:a16="http://schemas.microsoft.com/office/drawing/2014/main" id="{D7AC73DB-7E43-F089-4F1F-00B9B3DED2E2}"/>
                    </a:ext>
                  </a:extLst>
                </p:cNvPr>
                <p:cNvSpPr/>
                <p:nvPr/>
              </p:nvSpPr>
              <p:spPr>
                <a:xfrm>
                  <a:off x="936046" y="1401822"/>
                  <a:ext cx="2041070" cy="1735447"/>
                </a:xfrm>
                <a:prstGeom prst="roundRect">
                  <a:avLst/>
                </a:prstGeom>
                <a:solidFill>
                  <a:srgbClr val="41555E"/>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GB"/>
                </a:p>
              </p:txBody>
            </p:sp>
            <p:grpSp>
              <p:nvGrpSpPr>
                <p:cNvPr id="59" name="Groupe 58">
                  <a:extLst>
                    <a:ext uri="{FF2B5EF4-FFF2-40B4-BE49-F238E27FC236}">
                      <a16:creationId xmlns:a16="http://schemas.microsoft.com/office/drawing/2014/main" id="{C47DBE51-D1B1-5BD7-737C-6E5D82D29318}"/>
                    </a:ext>
                  </a:extLst>
                </p:cNvPr>
                <p:cNvGrpSpPr/>
                <p:nvPr/>
              </p:nvGrpSpPr>
              <p:grpSpPr>
                <a:xfrm>
                  <a:off x="1179369" y="1893189"/>
                  <a:ext cx="1018790" cy="859429"/>
                  <a:chOff x="3879664" y="2996321"/>
                  <a:chExt cx="1018790" cy="859429"/>
                </a:xfrm>
              </p:grpSpPr>
              <p:sp>
                <p:nvSpPr>
                  <p:cNvPr id="61" name="Freeform 18">
                    <a:extLst>
                      <a:ext uri="{FF2B5EF4-FFF2-40B4-BE49-F238E27FC236}">
                        <a16:creationId xmlns:a16="http://schemas.microsoft.com/office/drawing/2014/main" id="{6649E92A-0D77-D80D-1D83-52E425256753}"/>
                      </a:ext>
                    </a:extLst>
                  </p:cNvPr>
                  <p:cNvSpPr/>
                  <p:nvPr/>
                </p:nvSpPr>
                <p:spPr>
                  <a:xfrm>
                    <a:off x="3879664" y="2996321"/>
                    <a:ext cx="1018790" cy="859429"/>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chemeClr val="accent4">
                      <a:lumMod val="20000"/>
                      <a:lumOff val="80000"/>
                      <a:alpha val="70000"/>
                    </a:schemeClr>
                  </a:solidFill>
                  <a:ln>
                    <a:noFill/>
                    <a:prstDash val="solid"/>
                  </a:ln>
                </p:spPr>
                <p:txBody>
                  <a:bodyPr vert="horz" wrap="none" lIns="90000" tIns="46800" rIns="90000" bIns="46800" anchor="ctr" anchorCtr="0" compatLnSpc="1"/>
                  <a:lstStyle>
                    <a:defPPr lvl="0">
                      <a:buNone/>
                    </a:defPPr>
                    <a:lvl1pPr lvl="0">
                      <a:buNone/>
                    </a:lvl1pPr>
                    <a:lvl2pPr lvl="1">
                      <a:buClr>
                        <a:srgbClr val="000000"/>
                      </a:buClr>
                      <a:buSzPct val="100000"/>
                      <a:buFont typeface="Times New Roman" pitchFamily="18"/>
                      <a:buChar char="–"/>
                    </a:lvl2pPr>
                    <a:lvl3pPr lvl="2">
                      <a:buClr>
                        <a:srgbClr val="000000"/>
                      </a:buClr>
                      <a:buSzPct val="100000"/>
                      <a:buFont typeface="Times New Roman" pitchFamily="18"/>
                      <a:buChar char="•"/>
                    </a:lvl3pPr>
                    <a:lvl4pPr lvl="3">
                      <a:buClr>
                        <a:srgbClr val="000000"/>
                      </a:buClr>
                      <a:buSzPct val="100000"/>
                      <a:buFont typeface="Times New Roman" pitchFamily="18"/>
                      <a:buChar char="–"/>
                    </a:lvl4pPr>
                    <a:lvl5pPr lvl="4">
                      <a:buClr>
                        <a:srgbClr val="000000"/>
                      </a:buClr>
                      <a:buSzPct val="100000"/>
                      <a:buFont typeface="Times New Roman" pitchFamily="18"/>
                      <a:buChar char="»"/>
                    </a:lvl5pPr>
                    <a:lvl6pPr lvl="5">
                      <a:buClr>
                        <a:srgbClr val="000000"/>
                      </a:buClr>
                      <a:buSzPct val="100000"/>
                      <a:buFont typeface="Times New Roman" pitchFamily="18"/>
                      <a:buChar char="»"/>
                    </a:lvl6pPr>
                    <a:lvl7pPr lvl="6">
                      <a:buClr>
                        <a:srgbClr val="000000"/>
                      </a:buClr>
                      <a:buSzPct val="100000"/>
                      <a:buFont typeface="Times New Roman" pitchFamily="18"/>
                      <a:buChar char="»"/>
                    </a:lvl7pPr>
                    <a:lvl8pPr lvl="7">
                      <a:buClr>
                        <a:srgbClr val="000000"/>
                      </a:buClr>
                      <a:buSzPct val="100000"/>
                      <a:buFont typeface="Times New Roman" pitchFamily="18"/>
                      <a:buChar char="»"/>
                    </a:lvl8pPr>
                    <a:lvl9pPr lvl="8">
                      <a:buClr>
                        <a:srgbClr val="000000"/>
                      </a:buClr>
                      <a:buSzPct val="100000"/>
                      <a:buFont typeface="Times New Roman" pitchFamily="18"/>
                      <a:buChar char="»"/>
                    </a:lvl9pPr>
                  </a:lstStyle>
                  <a:p>
                    <a:pPr>
                      <a:spcBef>
                        <a:spcPts val="0"/>
                      </a:spcBef>
                      <a:spcAft>
                        <a:spcPts val="0"/>
                      </a:spcAft>
                      <a:tabLst>
                        <a:tab pos="0" algn="l"/>
                        <a:tab pos="457200" algn="l"/>
                        <a:tab pos="914400" algn="l"/>
                        <a:tab pos="1371599" algn="l"/>
                        <a:tab pos="1828800" algn="l"/>
                        <a:tab pos="2285999" algn="l"/>
                        <a:tab pos="2743199" algn="l"/>
                        <a:tab pos="3200400" algn="l"/>
                        <a:tab pos="3657600" algn="l"/>
                        <a:tab pos="4114799" algn="l"/>
                        <a:tab pos="4571999" algn="l"/>
                        <a:tab pos="5029200" algn="l"/>
                        <a:tab pos="5486399" algn="l"/>
                        <a:tab pos="5943600" algn="l"/>
                        <a:tab pos="6400799" algn="l"/>
                        <a:tab pos="6858000" algn="l"/>
                        <a:tab pos="7315200" algn="l"/>
                        <a:tab pos="7772399" algn="l"/>
                        <a:tab pos="8229599" algn="l"/>
                        <a:tab pos="8686800" algn="l"/>
                        <a:tab pos="9143999" algn="l"/>
                      </a:tabLst>
                    </a:pPr>
                    <a:endParaRPr lang="en-US" sz="2800">
                      <a:solidFill>
                        <a:srgbClr val="000000"/>
                      </a:solidFill>
                      <a:latin typeface="Arial" pitchFamily="18"/>
                      <a:ea typeface="ＭＳ Ｐゴシック" pitchFamily="2"/>
                      <a:cs typeface="ＭＳ Ｐゴシック" pitchFamily="2"/>
                    </a:endParaRPr>
                  </a:p>
                </p:txBody>
              </p:sp>
              <p:pic>
                <p:nvPicPr>
                  <p:cNvPr id="62" name="Picture 6" descr="Bildresultat för small mysql logo&quot;">
                    <a:extLst>
                      <a:ext uri="{FF2B5EF4-FFF2-40B4-BE49-F238E27FC236}">
                        <a16:creationId xmlns:a16="http://schemas.microsoft.com/office/drawing/2014/main" id="{DE0E306D-EA91-1B40-1137-7413D796BE4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10137" y="3148992"/>
                    <a:ext cx="757844" cy="512406"/>
                  </a:xfrm>
                  <a:prstGeom prst="rect">
                    <a:avLst/>
                  </a:prstGeom>
                  <a:noFill/>
                  <a:extLst>
                    <a:ext uri="{909E8E84-426E-40DD-AFC4-6F175D3DCCD1}">
                      <a14:hiddenFill xmlns:a14="http://schemas.microsoft.com/office/drawing/2010/main">
                        <a:solidFill>
                          <a:srgbClr val="FFFFFF"/>
                        </a:solidFill>
                      </a14:hiddenFill>
                    </a:ext>
                  </a:extLst>
                </p:spPr>
              </p:pic>
            </p:grpSp>
            <p:pic>
              <p:nvPicPr>
                <p:cNvPr id="60" name="Image 59">
                  <a:extLst>
                    <a:ext uri="{FF2B5EF4-FFF2-40B4-BE49-F238E27FC236}">
                      <a16:creationId xmlns:a16="http://schemas.microsoft.com/office/drawing/2014/main" id="{EAB7D4FF-C649-6093-CBFF-0CC497D9488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90576" y="1420772"/>
                  <a:ext cx="703001" cy="703001"/>
                </a:xfrm>
                <a:prstGeom prst="rect">
                  <a:avLst/>
                </a:prstGeom>
              </p:spPr>
            </p:pic>
          </p:grpSp>
        </p:grpSp>
        <p:sp>
          <p:nvSpPr>
            <p:cNvPr id="55" name="TextBox 9">
              <a:extLst>
                <a:ext uri="{FF2B5EF4-FFF2-40B4-BE49-F238E27FC236}">
                  <a16:creationId xmlns:a16="http://schemas.microsoft.com/office/drawing/2014/main" id="{0DDC4A00-F116-F4D0-51FC-A91D1ECB588E}"/>
                </a:ext>
              </a:extLst>
            </p:cNvPr>
            <p:cNvSpPr txBox="1"/>
            <p:nvPr/>
          </p:nvSpPr>
          <p:spPr>
            <a:xfrm>
              <a:off x="2318494" y="3843926"/>
              <a:ext cx="3737267" cy="334080"/>
            </a:xfrm>
            <a:prstGeom prst="rect">
              <a:avLst/>
            </a:prstGeom>
            <a:noFill/>
            <a:ln>
              <a:noFill/>
            </a:ln>
          </p:spPr>
          <p:txBody>
            <a:bodyPr vert="horz" wrap="none" lIns="90000" tIns="45000" rIns="90000" bIns="45000" anchorCtr="0" compatLnSpc="1"/>
            <a:lstStyle>
              <a:defPPr lvl="0">
                <a:buNone/>
              </a:defPPr>
              <a:lvl1pPr lvl="0">
                <a:buNone/>
              </a:lvl1pPr>
              <a:lvl2pPr lvl="1">
                <a:buClr>
                  <a:srgbClr val="000000"/>
                </a:buClr>
                <a:buSzPct val="100000"/>
                <a:buFont typeface="Times New Roman" pitchFamily="18"/>
                <a:buChar char="–"/>
              </a:lvl2pPr>
              <a:lvl3pPr lvl="2">
                <a:buClr>
                  <a:srgbClr val="000000"/>
                </a:buClr>
                <a:buSzPct val="100000"/>
                <a:buFont typeface="Times New Roman" pitchFamily="18"/>
                <a:buChar char="•"/>
              </a:lvl3pPr>
              <a:lvl4pPr lvl="3">
                <a:buClr>
                  <a:srgbClr val="000000"/>
                </a:buClr>
                <a:buSzPct val="100000"/>
                <a:buFont typeface="Times New Roman" pitchFamily="18"/>
                <a:buChar char="–"/>
              </a:lvl4pPr>
              <a:lvl5pPr lvl="4">
                <a:buClr>
                  <a:srgbClr val="000000"/>
                </a:buClr>
                <a:buSzPct val="100000"/>
                <a:buFont typeface="Times New Roman" pitchFamily="18"/>
                <a:buChar char="»"/>
              </a:lvl5pPr>
              <a:lvl6pPr lvl="5">
                <a:buClr>
                  <a:srgbClr val="000000"/>
                </a:buClr>
                <a:buSzPct val="100000"/>
                <a:buFont typeface="Times New Roman" pitchFamily="18"/>
                <a:buChar char="»"/>
              </a:lvl6pPr>
              <a:lvl7pPr lvl="6">
                <a:buClr>
                  <a:srgbClr val="000000"/>
                </a:buClr>
                <a:buSzPct val="100000"/>
                <a:buFont typeface="Times New Roman" pitchFamily="18"/>
                <a:buChar char="»"/>
              </a:lvl7pPr>
              <a:lvl8pPr lvl="7">
                <a:buClr>
                  <a:srgbClr val="000000"/>
                </a:buClr>
                <a:buSzPct val="100000"/>
                <a:buFont typeface="Times New Roman" pitchFamily="18"/>
                <a:buChar char="»"/>
              </a:lvl8pPr>
              <a:lvl9pPr lvl="8">
                <a:buClr>
                  <a:srgbClr val="000000"/>
                </a:buClr>
                <a:buSzPct val="100000"/>
                <a:buFont typeface="Times New Roman" pitchFamily="18"/>
                <a:buChar char="»"/>
              </a:lvl9pPr>
            </a:lstStyle>
            <a:p>
              <a:pPr algn="ctr">
                <a:tabLst>
                  <a:tab pos="0" algn="l"/>
                  <a:tab pos="457200" algn="l"/>
                  <a:tab pos="914400" algn="l"/>
                  <a:tab pos="1371599" algn="l"/>
                  <a:tab pos="1828800" algn="l"/>
                  <a:tab pos="2285999" algn="l"/>
                  <a:tab pos="2743199" algn="l"/>
                  <a:tab pos="3200400" algn="l"/>
                  <a:tab pos="3657600" algn="l"/>
                  <a:tab pos="4114799" algn="l"/>
                  <a:tab pos="4571999" algn="l"/>
                  <a:tab pos="5029200" algn="l"/>
                  <a:tab pos="5486399" algn="l"/>
                  <a:tab pos="5943600" algn="l"/>
                  <a:tab pos="6400799" algn="l"/>
                  <a:tab pos="6858000" algn="l"/>
                  <a:tab pos="7315200" algn="l"/>
                  <a:tab pos="7772399" algn="l"/>
                  <a:tab pos="8229599" algn="l"/>
                  <a:tab pos="8686800" algn="l"/>
                  <a:tab pos="9143999" algn="l"/>
                </a:tabLst>
                <a:defRPr sz="2800"/>
              </a:pPr>
              <a:r>
                <a:rPr lang="en-US" sz="1600" b="1" dirty="0">
                  <a:solidFill>
                    <a:schemeClr val="bg1"/>
                  </a:solidFill>
                  <a:latin typeface="Arial" pitchFamily="18"/>
                  <a:ea typeface="ＭＳ Ｐゴシック" pitchFamily="2"/>
                  <a:cs typeface="ＭＳ Ｐゴシック" pitchFamily="2"/>
                </a:rPr>
                <a:t>mysql-instance-2</a:t>
              </a:r>
            </a:p>
          </p:txBody>
        </p:sp>
      </p:grpSp>
      <p:sp>
        <p:nvSpPr>
          <p:cNvPr id="90" name="ZoneTexte 89">
            <a:extLst>
              <a:ext uri="{FF2B5EF4-FFF2-40B4-BE49-F238E27FC236}">
                <a16:creationId xmlns:a16="http://schemas.microsoft.com/office/drawing/2014/main" id="{90C18CA0-A9B2-7078-6C82-9AAF48F001A2}"/>
              </a:ext>
            </a:extLst>
          </p:cNvPr>
          <p:cNvSpPr txBox="1"/>
          <p:nvPr/>
        </p:nvSpPr>
        <p:spPr>
          <a:xfrm>
            <a:off x="287049" y="4286570"/>
            <a:ext cx="1008418" cy="369332"/>
          </a:xfrm>
          <a:prstGeom prst="rect">
            <a:avLst/>
          </a:prstGeom>
          <a:noFill/>
        </p:spPr>
        <p:txBody>
          <a:bodyPr wrap="none" rtlCol="0">
            <a:spAutoFit/>
          </a:bodyPr>
          <a:lstStyle/>
          <a:p>
            <a:r>
              <a:rPr lang="fr-FR" dirty="0" err="1">
                <a:solidFill>
                  <a:srgbClr val="0070C0"/>
                </a:solidFill>
              </a:rPr>
              <a:t>Primary</a:t>
            </a:r>
            <a:endParaRPr lang="fr-FR" dirty="0">
              <a:solidFill>
                <a:srgbClr val="0070C0"/>
              </a:solidFill>
            </a:endParaRPr>
          </a:p>
        </p:txBody>
      </p:sp>
      <p:sp>
        <p:nvSpPr>
          <p:cNvPr id="91" name="ZoneTexte 90">
            <a:extLst>
              <a:ext uri="{FF2B5EF4-FFF2-40B4-BE49-F238E27FC236}">
                <a16:creationId xmlns:a16="http://schemas.microsoft.com/office/drawing/2014/main" id="{0942E794-15E6-7142-A442-8C00332A0783}"/>
              </a:ext>
            </a:extLst>
          </p:cNvPr>
          <p:cNvSpPr txBox="1"/>
          <p:nvPr/>
        </p:nvSpPr>
        <p:spPr>
          <a:xfrm>
            <a:off x="4874760" y="4294876"/>
            <a:ext cx="1292149" cy="369332"/>
          </a:xfrm>
          <a:prstGeom prst="rect">
            <a:avLst/>
          </a:prstGeom>
          <a:noFill/>
        </p:spPr>
        <p:txBody>
          <a:bodyPr wrap="none" rtlCol="0">
            <a:spAutoFit/>
          </a:bodyPr>
          <a:lstStyle/>
          <a:p>
            <a:r>
              <a:rPr lang="fr-FR" dirty="0" err="1">
                <a:solidFill>
                  <a:srgbClr val="0070C0"/>
                </a:solidFill>
              </a:rPr>
              <a:t>Secondary</a:t>
            </a:r>
            <a:endParaRPr lang="fr-FR" dirty="0">
              <a:solidFill>
                <a:srgbClr val="0070C0"/>
              </a:solidFill>
            </a:endParaRPr>
          </a:p>
        </p:txBody>
      </p:sp>
      <p:sp>
        <p:nvSpPr>
          <p:cNvPr id="92" name="ZoneTexte 91">
            <a:extLst>
              <a:ext uri="{FF2B5EF4-FFF2-40B4-BE49-F238E27FC236}">
                <a16:creationId xmlns:a16="http://schemas.microsoft.com/office/drawing/2014/main" id="{49B07E02-3AD1-5219-EA20-DE9CEE4B87D4}"/>
              </a:ext>
            </a:extLst>
          </p:cNvPr>
          <p:cNvSpPr txBox="1"/>
          <p:nvPr/>
        </p:nvSpPr>
        <p:spPr>
          <a:xfrm>
            <a:off x="2567991" y="4261344"/>
            <a:ext cx="1292149" cy="369332"/>
          </a:xfrm>
          <a:prstGeom prst="rect">
            <a:avLst/>
          </a:prstGeom>
          <a:noFill/>
        </p:spPr>
        <p:txBody>
          <a:bodyPr wrap="none" rtlCol="0">
            <a:spAutoFit/>
          </a:bodyPr>
          <a:lstStyle/>
          <a:p>
            <a:r>
              <a:rPr lang="fr-FR" dirty="0" err="1">
                <a:solidFill>
                  <a:srgbClr val="0070C0"/>
                </a:solidFill>
              </a:rPr>
              <a:t>Secondary</a:t>
            </a:r>
            <a:endParaRPr lang="fr-FR" dirty="0">
              <a:solidFill>
                <a:srgbClr val="0070C0"/>
              </a:solidFill>
            </a:endParaRPr>
          </a:p>
        </p:txBody>
      </p:sp>
      <p:sp>
        <p:nvSpPr>
          <p:cNvPr id="93" name="ZoneTexte 92">
            <a:extLst>
              <a:ext uri="{FF2B5EF4-FFF2-40B4-BE49-F238E27FC236}">
                <a16:creationId xmlns:a16="http://schemas.microsoft.com/office/drawing/2014/main" id="{B7403F47-E407-9CD6-B28F-749BA533465A}"/>
              </a:ext>
            </a:extLst>
          </p:cNvPr>
          <p:cNvSpPr txBox="1"/>
          <p:nvPr/>
        </p:nvSpPr>
        <p:spPr>
          <a:xfrm>
            <a:off x="3305570" y="5101886"/>
            <a:ext cx="1718740" cy="369332"/>
          </a:xfrm>
          <a:prstGeom prst="rect">
            <a:avLst/>
          </a:prstGeom>
          <a:noFill/>
        </p:spPr>
        <p:txBody>
          <a:bodyPr wrap="none" rtlCol="0">
            <a:spAutoFit/>
          </a:bodyPr>
          <a:lstStyle/>
          <a:p>
            <a:r>
              <a:rPr lang="fr-CH" b="0" dirty="0">
                <a:solidFill>
                  <a:srgbClr val="0070C0"/>
                </a:solidFill>
                <a:effectLst/>
                <a:latin typeface="Menlo" panose="020B0609030804020204" pitchFamily="49" charset="0"/>
              </a:rPr>
              <a:t>msql01-demo</a:t>
            </a:r>
          </a:p>
        </p:txBody>
      </p:sp>
      <p:sp>
        <p:nvSpPr>
          <p:cNvPr id="3" name="Freeform 4">
            <a:extLst>
              <a:ext uri="{FF2B5EF4-FFF2-40B4-BE49-F238E27FC236}">
                <a16:creationId xmlns:a16="http://schemas.microsoft.com/office/drawing/2014/main" id="{A6A7621A-39CB-1EDB-59FF-8DC701AD6903}"/>
              </a:ext>
            </a:extLst>
          </p:cNvPr>
          <p:cNvSpPr/>
          <p:nvPr/>
        </p:nvSpPr>
        <p:spPr>
          <a:xfrm>
            <a:off x="463825" y="2212985"/>
            <a:ext cx="2570501" cy="2127179"/>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0000">
              <a:alpha val="39117"/>
            </a:srgbClr>
          </a:solidFill>
          <a:ln>
            <a:noFill/>
            <a:prstDash val="solid"/>
          </a:ln>
        </p:spPr>
        <p:txBody>
          <a:bodyPr vert="horz" wrap="none" lIns="90000" tIns="46800" rIns="90000" bIns="46800" anchor="ctr" anchorCtr="0" compatLnSpc="1"/>
          <a:lstStyle>
            <a:defPPr lvl="0">
              <a:buNone/>
            </a:defPPr>
            <a:lvl1pPr lvl="0">
              <a:buNone/>
            </a:lvl1pPr>
            <a:lvl2pPr lvl="1">
              <a:buClr>
                <a:srgbClr val="000000"/>
              </a:buClr>
              <a:buSzPct val="100000"/>
              <a:buFont typeface="Times New Roman" pitchFamily="18"/>
              <a:buChar char="–"/>
            </a:lvl2pPr>
            <a:lvl3pPr lvl="2">
              <a:buClr>
                <a:srgbClr val="000000"/>
              </a:buClr>
              <a:buSzPct val="100000"/>
              <a:buFont typeface="Times New Roman" pitchFamily="18"/>
              <a:buChar char="•"/>
            </a:lvl3pPr>
            <a:lvl4pPr lvl="3">
              <a:buClr>
                <a:srgbClr val="000000"/>
              </a:buClr>
              <a:buSzPct val="100000"/>
              <a:buFont typeface="Times New Roman" pitchFamily="18"/>
              <a:buChar char="–"/>
            </a:lvl4pPr>
            <a:lvl5pPr lvl="4">
              <a:buClr>
                <a:srgbClr val="000000"/>
              </a:buClr>
              <a:buSzPct val="100000"/>
              <a:buFont typeface="Times New Roman" pitchFamily="18"/>
              <a:buChar char="»"/>
            </a:lvl5pPr>
            <a:lvl6pPr lvl="5">
              <a:buClr>
                <a:srgbClr val="000000"/>
              </a:buClr>
              <a:buSzPct val="100000"/>
              <a:buFont typeface="Times New Roman" pitchFamily="18"/>
              <a:buChar char="»"/>
            </a:lvl6pPr>
            <a:lvl7pPr lvl="6">
              <a:buClr>
                <a:srgbClr val="000000"/>
              </a:buClr>
              <a:buSzPct val="100000"/>
              <a:buFont typeface="Times New Roman" pitchFamily="18"/>
              <a:buChar char="»"/>
            </a:lvl7pPr>
            <a:lvl8pPr lvl="7">
              <a:buClr>
                <a:srgbClr val="000000"/>
              </a:buClr>
              <a:buSzPct val="100000"/>
              <a:buFont typeface="Times New Roman" pitchFamily="18"/>
              <a:buChar char="»"/>
            </a:lvl8pPr>
            <a:lvl9pPr lvl="8">
              <a:buClr>
                <a:srgbClr val="000000"/>
              </a:buClr>
              <a:buSzPct val="100000"/>
              <a:buFont typeface="Times New Roman" pitchFamily="18"/>
              <a:buChar char="»"/>
            </a:lvl9pPr>
          </a:lstStyle>
          <a:p>
            <a:pPr>
              <a:tabLst>
                <a:tab pos="0" algn="l"/>
                <a:tab pos="457200" algn="l"/>
                <a:tab pos="914400" algn="l"/>
                <a:tab pos="1371599" algn="l"/>
                <a:tab pos="1828800" algn="l"/>
                <a:tab pos="2285999" algn="l"/>
                <a:tab pos="2743199" algn="l"/>
                <a:tab pos="3200400" algn="l"/>
                <a:tab pos="3657600" algn="l"/>
                <a:tab pos="4114799" algn="l"/>
                <a:tab pos="4571999" algn="l"/>
                <a:tab pos="5029200" algn="l"/>
                <a:tab pos="5486399" algn="l"/>
                <a:tab pos="5943600" algn="l"/>
                <a:tab pos="6400799" algn="l"/>
                <a:tab pos="6858000" algn="l"/>
                <a:tab pos="7315200" algn="l"/>
                <a:tab pos="7772399" algn="l"/>
                <a:tab pos="8229599" algn="l"/>
                <a:tab pos="8686800" algn="l"/>
                <a:tab pos="9143999" algn="l"/>
              </a:tabLst>
            </a:pPr>
            <a:endParaRPr lang="en-US" sz="2800">
              <a:solidFill>
                <a:srgbClr val="000000"/>
              </a:solidFill>
              <a:latin typeface="Arial" pitchFamily="18"/>
              <a:ea typeface="ＭＳ Ｐゴシック" pitchFamily="2"/>
              <a:cs typeface="ＭＳ Ｐゴシック" pitchFamily="2"/>
            </a:endParaRPr>
          </a:p>
        </p:txBody>
      </p:sp>
      <p:sp>
        <p:nvSpPr>
          <p:cNvPr id="5" name="ZoneTexte 4">
            <a:extLst>
              <a:ext uri="{FF2B5EF4-FFF2-40B4-BE49-F238E27FC236}">
                <a16:creationId xmlns:a16="http://schemas.microsoft.com/office/drawing/2014/main" id="{490B2103-AFCF-A0B6-6500-A34974E007DE}"/>
              </a:ext>
            </a:extLst>
          </p:cNvPr>
          <p:cNvSpPr txBox="1"/>
          <p:nvPr/>
        </p:nvSpPr>
        <p:spPr>
          <a:xfrm>
            <a:off x="103027" y="4289051"/>
            <a:ext cx="1292149" cy="369332"/>
          </a:xfrm>
          <a:prstGeom prst="rect">
            <a:avLst/>
          </a:prstGeom>
          <a:noFill/>
        </p:spPr>
        <p:txBody>
          <a:bodyPr wrap="none" rtlCol="0">
            <a:spAutoFit/>
          </a:bodyPr>
          <a:lstStyle/>
          <a:p>
            <a:r>
              <a:rPr lang="fr-FR" dirty="0" err="1">
                <a:solidFill>
                  <a:srgbClr val="0070C0"/>
                </a:solidFill>
              </a:rPr>
              <a:t>Secondary</a:t>
            </a:r>
            <a:endParaRPr lang="fr-FR" dirty="0">
              <a:solidFill>
                <a:srgbClr val="0070C0"/>
              </a:solidFill>
            </a:endParaRPr>
          </a:p>
        </p:txBody>
      </p:sp>
      <p:pic>
        <p:nvPicPr>
          <p:cNvPr id="6" name="Image 5">
            <a:extLst>
              <a:ext uri="{FF2B5EF4-FFF2-40B4-BE49-F238E27FC236}">
                <a16:creationId xmlns:a16="http://schemas.microsoft.com/office/drawing/2014/main" id="{D8901B23-27DC-5878-046C-4D6DA4798CF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21074" y="5769492"/>
            <a:ext cx="4491612" cy="720294"/>
          </a:xfrm>
          <a:prstGeom prst="rect">
            <a:avLst/>
          </a:prstGeom>
        </p:spPr>
      </p:pic>
      <p:cxnSp>
        <p:nvCxnSpPr>
          <p:cNvPr id="9" name="Connecteur droit 8">
            <a:extLst>
              <a:ext uri="{FF2B5EF4-FFF2-40B4-BE49-F238E27FC236}">
                <a16:creationId xmlns:a16="http://schemas.microsoft.com/office/drawing/2014/main" id="{6A416084-9FE5-821A-06C9-F86175F5D97C}"/>
              </a:ext>
            </a:extLst>
          </p:cNvPr>
          <p:cNvCxnSpPr>
            <a:cxnSpLocks/>
          </p:cNvCxnSpPr>
          <p:nvPr/>
        </p:nvCxnSpPr>
        <p:spPr>
          <a:xfrm flipV="1">
            <a:off x="7869051" y="1597276"/>
            <a:ext cx="0" cy="474859"/>
          </a:xfrm>
          <a:prstGeom prst="line">
            <a:avLst/>
          </a:prstGeom>
          <a:ln w="101600">
            <a:solidFill>
              <a:srgbClr val="0070C0"/>
            </a:solidFill>
          </a:ln>
        </p:spPr>
        <p:style>
          <a:lnRef idx="1">
            <a:schemeClr val="accent1"/>
          </a:lnRef>
          <a:fillRef idx="0">
            <a:schemeClr val="accent1"/>
          </a:fillRef>
          <a:effectRef idx="0">
            <a:schemeClr val="accent1"/>
          </a:effectRef>
          <a:fontRef idx="minor">
            <a:schemeClr val="tx1"/>
          </a:fontRef>
        </p:style>
      </p:cxnSp>
      <p:grpSp>
        <p:nvGrpSpPr>
          <p:cNvPr id="11" name="Groupe 10">
            <a:extLst>
              <a:ext uri="{FF2B5EF4-FFF2-40B4-BE49-F238E27FC236}">
                <a16:creationId xmlns:a16="http://schemas.microsoft.com/office/drawing/2014/main" id="{CBB20625-E30C-E50B-0CD8-8B5CAC48FCEA}"/>
              </a:ext>
            </a:extLst>
          </p:cNvPr>
          <p:cNvGrpSpPr/>
          <p:nvPr/>
        </p:nvGrpSpPr>
        <p:grpSpPr>
          <a:xfrm>
            <a:off x="6104399" y="263104"/>
            <a:ext cx="3737267" cy="1398323"/>
            <a:chOff x="6104399" y="263104"/>
            <a:chExt cx="3737267" cy="1398323"/>
          </a:xfrm>
        </p:grpSpPr>
        <p:sp>
          <p:nvSpPr>
            <p:cNvPr id="12" name="Rounded Rectangle 3">
              <a:extLst>
                <a:ext uri="{FF2B5EF4-FFF2-40B4-BE49-F238E27FC236}">
                  <a16:creationId xmlns:a16="http://schemas.microsoft.com/office/drawing/2014/main" id="{40341F70-48AA-2EE6-699C-C16338C243DF}"/>
                </a:ext>
              </a:extLst>
            </p:cNvPr>
            <p:cNvSpPr/>
            <p:nvPr/>
          </p:nvSpPr>
          <p:spPr>
            <a:xfrm>
              <a:off x="6848516" y="263104"/>
              <a:ext cx="2041070" cy="1398323"/>
            </a:xfrm>
            <a:prstGeom prst="roundRect">
              <a:avLst/>
            </a:prstGeom>
            <a:solidFill>
              <a:srgbClr val="41555E"/>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GB"/>
            </a:p>
          </p:txBody>
        </p:sp>
        <p:pic>
          <p:nvPicPr>
            <p:cNvPr id="13" name="Image 12">
              <a:extLst>
                <a:ext uri="{FF2B5EF4-FFF2-40B4-BE49-F238E27FC236}">
                  <a16:creationId xmlns:a16="http://schemas.microsoft.com/office/drawing/2014/main" id="{B4246ADA-78E5-3802-D880-6981F3E7E45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37050" y="367460"/>
              <a:ext cx="703001" cy="703001"/>
            </a:xfrm>
            <a:prstGeom prst="rect">
              <a:avLst/>
            </a:prstGeom>
          </p:spPr>
        </p:pic>
        <p:sp>
          <p:nvSpPr>
            <p:cNvPr id="14" name="TextBox 9">
              <a:extLst>
                <a:ext uri="{FF2B5EF4-FFF2-40B4-BE49-F238E27FC236}">
                  <a16:creationId xmlns:a16="http://schemas.microsoft.com/office/drawing/2014/main" id="{CB35E074-7B1F-C9D2-107C-9AD1EA60BB31}"/>
                </a:ext>
              </a:extLst>
            </p:cNvPr>
            <p:cNvSpPr txBox="1"/>
            <p:nvPr/>
          </p:nvSpPr>
          <p:spPr>
            <a:xfrm>
              <a:off x="6104399" y="1266254"/>
              <a:ext cx="3737267" cy="334080"/>
            </a:xfrm>
            <a:prstGeom prst="rect">
              <a:avLst/>
            </a:prstGeom>
            <a:noFill/>
            <a:ln>
              <a:noFill/>
            </a:ln>
          </p:spPr>
          <p:txBody>
            <a:bodyPr vert="horz" wrap="none" lIns="90000" tIns="45000" rIns="90000" bIns="45000" anchorCtr="0" compatLnSpc="1"/>
            <a:lstStyle>
              <a:defPPr lvl="0">
                <a:buNone/>
              </a:defPPr>
              <a:lvl1pPr lvl="0">
                <a:buNone/>
              </a:lvl1pPr>
              <a:lvl2pPr lvl="1">
                <a:buClr>
                  <a:srgbClr val="000000"/>
                </a:buClr>
                <a:buSzPct val="100000"/>
                <a:buFont typeface="Times New Roman" pitchFamily="18"/>
                <a:buChar char="–"/>
              </a:lvl2pPr>
              <a:lvl3pPr lvl="2">
                <a:buClr>
                  <a:srgbClr val="000000"/>
                </a:buClr>
                <a:buSzPct val="100000"/>
                <a:buFont typeface="Times New Roman" pitchFamily="18"/>
                <a:buChar char="•"/>
              </a:lvl3pPr>
              <a:lvl4pPr lvl="3">
                <a:buClr>
                  <a:srgbClr val="000000"/>
                </a:buClr>
                <a:buSzPct val="100000"/>
                <a:buFont typeface="Times New Roman" pitchFamily="18"/>
                <a:buChar char="–"/>
              </a:lvl4pPr>
              <a:lvl5pPr lvl="4">
                <a:buClr>
                  <a:srgbClr val="000000"/>
                </a:buClr>
                <a:buSzPct val="100000"/>
                <a:buFont typeface="Times New Roman" pitchFamily="18"/>
                <a:buChar char="»"/>
              </a:lvl5pPr>
              <a:lvl6pPr lvl="5">
                <a:buClr>
                  <a:srgbClr val="000000"/>
                </a:buClr>
                <a:buSzPct val="100000"/>
                <a:buFont typeface="Times New Roman" pitchFamily="18"/>
                <a:buChar char="»"/>
              </a:lvl6pPr>
              <a:lvl7pPr lvl="6">
                <a:buClr>
                  <a:srgbClr val="000000"/>
                </a:buClr>
                <a:buSzPct val="100000"/>
                <a:buFont typeface="Times New Roman" pitchFamily="18"/>
                <a:buChar char="»"/>
              </a:lvl7pPr>
              <a:lvl8pPr lvl="7">
                <a:buClr>
                  <a:srgbClr val="000000"/>
                </a:buClr>
                <a:buSzPct val="100000"/>
                <a:buFont typeface="Times New Roman" pitchFamily="18"/>
                <a:buChar char="»"/>
              </a:lvl8pPr>
              <a:lvl9pPr lvl="8">
                <a:buClr>
                  <a:srgbClr val="000000"/>
                </a:buClr>
                <a:buSzPct val="100000"/>
                <a:buFont typeface="Times New Roman" pitchFamily="18"/>
                <a:buChar char="»"/>
              </a:lvl9pPr>
            </a:lstStyle>
            <a:p>
              <a:pPr algn="ctr">
                <a:tabLst>
                  <a:tab pos="0" algn="l"/>
                  <a:tab pos="457200" algn="l"/>
                  <a:tab pos="914400" algn="l"/>
                  <a:tab pos="1371599" algn="l"/>
                  <a:tab pos="1828800" algn="l"/>
                  <a:tab pos="2285999" algn="l"/>
                  <a:tab pos="2743199" algn="l"/>
                  <a:tab pos="3200400" algn="l"/>
                  <a:tab pos="3657600" algn="l"/>
                  <a:tab pos="4114799" algn="l"/>
                  <a:tab pos="4571999" algn="l"/>
                  <a:tab pos="5029200" algn="l"/>
                  <a:tab pos="5486399" algn="l"/>
                  <a:tab pos="5943600" algn="l"/>
                  <a:tab pos="6400799" algn="l"/>
                  <a:tab pos="6858000" algn="l"/>
                  <a:tab pos="7315200" algn="l"/>
                  <a:tab pos="7772399" algn="l"/>
                  <a:tab pos="8229599" algn="l"/>
                  <a:tab pos="8686800" algn="l"/>
                  <a:tab pos="9143999" algn="l"/>
                </a:tabLst>
                <a:defRPr sz="2800"/>
              </a:pPr>
              <a:r>
                <a:rPr lang="en-US" sz="1600" b="1" dirty="0">
                  <a:solidFill>
                    <a:schemeClr val="bg1"/>
                  </a:solidFill>
                  <a:latin typeface="Arial" pitchFamily="18"/>
                  <a:ea typeface="ＭＳ Ｐゴシック" pitchFamily="2"/>
                  <a:cs typeface="ＭＳ Ｐゴシック" pitchFamily="2"/>
                </a:rPr>
                <a:t>ecommerce</a:t>
              </a:r>
            </a:p>
          </p:txBody>
        </p:sp>
        <p:grpSp>
          <p:nvGrpSpPr>
            <p:cNvPr id="15" name="Groupe 14">
              <a:extLst>
                <a:ext uri="{FF2B5EF4-FFF2-40B4-BE49-F238E27FC236}">
                  <a16:creationId xmlns:a16="http://schemas.microsoft.com/office/drawing/2014/main" id="{263ACDAB-D1A7-9939-0E2F-C4CE246F619B}"/>
                </a:ext>
              </a:extLst>
            </p:cNvPr>
            <p:cNvGrpSpPr/>
            <p:nvPr/>
          </p:nvGrpSpPr>
          <p:grpSpPr>
            <a:xfrm>
              <a:off x="7018260" y="442709"/>
              <a:ext cx="1018790" cy="859429"/>
              <a:chOff x="9332271" y="418738"/>
              <a:chExt cx="1018790" cy="859429"/>
            </a:xfrm>
          </p:grpSpPr>
          <p:pic>
            <p:nvPicPr>
              <p:cNvPr id="16" name="Image 15">
                <a:extLst>
                  <a:ext uri="{FF2B5EF4-FFF2-40B4-BE49-F238E27FC236}">
                    <a16:creationId xmlns:a16="http://schemas.microsoft.com/office/drawing/2014/main" id="{28214D29-C73A-DC69-ACA5-B478E2F06FA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544978" y="480858"/>
                <a:ext cx="619776" cy="619776"/>
              </a:xfrm>
              <a:prstGeom prst="rect">
                <a:avLst/>
              </a:prstGeom>
            </p:spPr>
          </p:pic>
          <p:sp>
            <p:nvSpPr>
              <p:cNvPr id="17" name="Freeform 18">
                <a:extLst>
                  <a:ext uri="{FF2B5EF4-FFF2-40B4-BE49-F238E27FC236}">
                    <a16:creationId xmlns:a16="http://schemas.microsoft.com/office/drawing/2014/main" id="{894E7D76-A9B7-5BEE-63AD-EE8E1B6EB8E2}"/>
                  </a:ext>
                </a:extLst>
              </p:cNvPr>
              <p:cNvSpPr/>
              <p:nvPr/>
            </p:nvSpPr>
            <p:spPr>
              <a:xfrm>
                <a:off x="9332271" y="418738"/>
                <a:ext cx="1018790" cy="859429"/>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chemeClr val="accent4">
                  <a:lumMod val="20000"/>
                  <a:lumOff val="80000"/>
                  <a:alpha val="70000"/>
                </a:schemeClr>
              </a:solidFill>
              <a:ln>
                <a:noFill/>
                <a:prstDash val="solid"/>
              </a:ln>
            </p:spPr>
            <p:txBody>
              <a:bodyPr vert="horz" wrap="none" lIns="90000" tIns="46800" rIns="90000" bIns="46800" anchor="ctr" anchorCtr="0" compatLnSpc="1"/>
              <a:lstStyle>
                <a:defPPr lvl="0">
                  <a:buNone/>
                </a:defPPr>
                <a:lvl1pPr lvl="0">
                  <a:buNone/>
                </a:lvl1pPr>
                <a:lvl2pPr lvl="1">
                  <a:buClr>
                    <a:srgbClr val="000000"/>
                  </a:buClr>
                  <a:buSzPct val="100000"/>
                  <a:buFont typeface="Times New Roman" pitchFamily="18"/>
                  <a:buChar char="–"/>
                </a:lvl2pPr>
                <a:lvl3pPr lvl="2">
                  <a:buClr>
                    <a:srgbClr val="000000"/>
                  </a:buClr>
                  <a:buSzPct val="100000"/>
                  <a:buFont typeface="Times New Roman" pitchFamily="18"/>
                  <a:buChar char="•"/>
                </a:lvl3pPr>
                <a:lvl4pPr lvl="3">
                  <a:buClr>
                    <a:srgbClr val="000000"/>
                  </a:buClr>
                  <a:buSzPct val="100000"/>
                  <a:buFont typeface="Times New Roman" pitchFamily="18"/>
                  <a:buChar char="–"/>
                </a:lvl4pPr>
                <a:lvl5pPr lvl="4">
                  <a:buClr>
                    <a:srgbClr val="000000"/>
                  </a:buClr>
                  <a:buSzPct val="100000"/>
                  <a:buFont typeface="Times New Roman" pitchFamily="18"/>
                  <a:buChar char="»"/>
                </a:lvl5pPr>
                <a:lvl6pPr lvl="5">
                  <a:buClr>
                    <a:srgbClr val="000000"/>
                  </a:buClr>
                  <a:buSzPct val="100000"/>
                  <a:buFont typeface="Times New Roman" pitchFamily="18"/>
                  <a:buChar char="»"/>
                </a:lvl6pPr>
                <a:lvl7pPr lvl="6">
                  <a:buClr>
                    <a:srgbClr val="000000"/>
                  </a:buClr>
                  <a:buSzPct val="100000"/>
                  <a:buFont typeface="Times New Roman" pitchFamily="18"/>
                  <a:buChar char="»"/>
                </a:lvl7pPr>
                <a:lvl8pPr lvl="7">
                  <a:buClr>
                    <a:srgbClr val="000000"/>
                  </a:buClr>
                  <a:buSzPct val="100000"/>
                  <a:buFont typeface="Times New Roman" pitchFamily="18"/>
                  <a:buChar char="»"/>
                </a:lvl8pPr>
                <a:lvl9pPr lvl="8">
                  <a:buClr>
                    <a:srgbClr val="000000"/>
                  </a:buClr>
                  <a:buSzPct val="100000"/>
                  <a:buFont typeface="Times New Roman" pitchFamily="18"/>
                  <a:buChar char="»"/>
                </a:lvl9pPr>
              </a:lstStyle>
              <a:p>
                <a:pPr>
                  <a:spcBef>
                    <a:spcPts val="0"/>
                  </a:spcBef>
                  <a:spcAft>
                    <a:spcPts val="0"/>
                  </a:spcAft>
                  <a:tabLst>
                    <a:tab pos="0" algn="l"/>
                    <a:tab pos="457200" algn="l"/>
                    <a:tab pos="914400" algn="l"/>
                    <a:tab pos="1371599" algn="l"/>
                    <a:tab pos="1828800" algn="l"/>
                    <a:tab pos="2285999" algn="l"/>
                    <a:tab pos="2743199" algn="l"/>
                    <a:tab pos="3200400" algn="l"/>
                    <a:tab pos="3657600" algn="l"/>
                    <a:tab pos="4114799" algn="l"/>
                    <a:tab pos="4571999" algn="l"/>
                    <a:tab pos="5029200" algn="l"/>
                    <a:tab pos="5486399" algn="l"/>
                    <a:tab pos="5943600" algn="l"/>
                    <a:tab pos="6400799" algn="l"/>
                    <a:tab pos="6858000" algn="l"/>
                    <a:tab pos="7315200" algn="l"/>
                    <a:tab pos="7772399" algn="l"/>
                    <a:tab pos="8229599" algn="l"/>
                    <a:tab pos="8686800" algn="l"/>
                    <a:tab pos="9143999" algn="l"/>
                  </a:tabLst>
                </a:pPr>
                <a:endParaRPr lang="en-US" sz="2800">
                  <a:solidFill>
                    <a:srgbClr val="000000"/>
                  </a:solidFill>
                  <a:latin typeface="Arial" pitchFamily="18"/>
                  <a:ea typeface="ＭＳ Ｐゴシック" pitchFamily="2"/>
                  <a:cs typeface="ＭＳ Ｐゴシック" pitchFamily="2"/>
                </a:endParaRPr>
              </a:p>
            </p:txBody>
          </p:sp>
        </p:grpSp>
      </p:grpSp>
    </p:spTree>
    <p:extLst>
      <p:ext uri="{BB962C8B-B14F-4D97-AF65-F5344CB8AC3E}">
        <p14:creationId xmlns:p14="http://schemas.microsoft.com/office/powerpoint/2010/main" val="24711987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heckerboard(across)">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5" presetClass="exit" presetSubtype="10" fill="hold" grpId="0" nodeType="clickEffect">
                                  <p:stCondLst>
                                    <p:cond delay="0"/>
                                  </p:stCondLst>
                                  <p:childTnLst>
                                    <p:animEffect transition="out" filter="checkerboard(across)">
                                      <p:cBhvr>
                                        <p:cTn id="11" dur="500"/>
                                        <p:tgtEl>
                                          <p:spTgt spid="92"/>
                                        </p:tgtEl>
                                      </p:cBhvr>
                                    </p:animEffect>
                                    <p:set>
                                      <p:cBhvr>
                                        <p:cTn id="12" dur="1" fill="hold">
                                          <p:stCondLst>
                                            <p:cond delay="499"/>
                                          </p:stCondLst>
                                        </p:cTn>
                                        <p:tgtEl>
                                          <p:spTgt spid="9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37" presetClass="path" presetSubtype="0" accel="50000" decel="50000" fill="hold" grpId="0" nodeType="clickEffect">
                                  <p:stCondLst>
                                    <p:cond delay="0"/>
                                  </p:stCondLst>
                                  <p:childTnLst>
                                    <p:animMotion origin="layout" path="M -3.75E-6 -1.85185E-6 L 0.05378 0.07014 C 0.06498 0.08611 0.08177 0.09468 0.09948 0.09468 C 0.11954 0.09468 0.13555 0.08611 0.14675 0.07014 L 0.20065 -1.85185E-6 " pathEditMode="relative" rAng="0" ptsTypes="AAAAA">
                                      <p:cBhvr>
                                        <p:cTn id="16" dur="2000" fill="hold"/>
                                        <p:tgtEl>
                                          <p:spTgt spid="90"/>
                                        </p:tgtEl>
                                        <p:attrNameLst>
                                          <p:attrName>ppt_x</p:attrName>
                                          <p:attrName>ppt_y</p:attrName>
                                        </p:attrNameLst>
                                      </p:cBhvr>
                                      <p:rCtr x="10039" y="4722"/>
                                    </p:animMotion>
                                  </p:childTnLst>
                                </p:cTn>
                              </p:par>
                            </p:childTnLst>
                          </p:cTn>
                        </p:par>
                      </p:childTnLst>
                    </p:cTn>
                  </p:par>
                  <p:par>
                    <p:cTn id="17" fill="hold">
                      <p:stCondLst>
                        <p:cond delay="indefinite"/>
                      </p:stCondLst>
                      <p:childTnLst>
                        <p:par>
                          <p:cTn id="18" fill="hold">
                            <p:stCondLst>
                              <p:cond delay="0"/>
                            </p:stCondLst>
                            <p:childTnLst>
                              <p:par>
                                <p:cTn id="19" presetID="5" presetClass="entr" presetSubtype="1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checkerboard(across)">
                                      <p:cBhvr>
                                        <p:cTn id="21" dur="500"/>
                                        <p:tgtEl>
                                          <p:spTgt spid="5"/>
                                        </p:tgtEl>
                                      </p:cBhvr>
                                    </p:animEffect>
                                  </p:childTnLst>
                                </p:cTn>
                              </p:par>
                            </p:childTnLst>
                          </p:cTn>
                        </p:par>
                      </p:childTnLst>
                    </p:cTn>
                  </p:par>
                  <p:par>
                    <p:cTn id="22" fill="hold">
                      <p:stCondLst>
                        <p:cond delay="indefinite"/>
                      </p:stCondLst>
                      <p:childTnLst>
                        <p:par>
                          <p:cTn id="23" fill="hold">
                            <p:stCondLst>
                              <p:cond delay="0"/>
                            </p:stCondLst>
                            <p:childTnLst>
                              <p:par>
                                <p:cTn id="24" presetID="5" presetClass="exit" presetSubtype="10" fill="hold" nodeType="clickEffect">
                                  <p:stCondLst>
                                    <p:cond delay="0"/>
                                  </p:stCondLst>
                                  <p:childTnLst>
                                    <p:animEffect transition="out" filter="checkerboard(across)">
                                      <p:cBhvr>
                                        <p:cTn id="25" dur="500"/>
                                        <p:tgtEl>
                                          <p:spTgt spid="86"/>
                                        </p:tgtEl>
                                      </p:cBhvr>
                                    </p:animEffect>
                                    <p:set>
                                      <p:cBhvr>
                                        <p:cTn id="26" dur="1" fill="hold">
                                          <p:stCondLst>
                                            <p:cond delay="499"/>
                                          </p:stCondLst>
                                        </p:cTn>
                                        <p:tgtEl>
                                          <p:spTgt spid="86"/>
                                        </p:tgtEl>
                                        <p:attrNameLst>
                                          <p:attrName>style.visibility</p:attrName>
                                        </p:attrNameLst>
                                      </p:cBhvr>
                                      <p:to>
                                        <p:strVal val="hidden"/>
                                      </p:to>
                                    </p:set>
                                  </p:childTnLst>
                                </p:cTn>
                              </p:par>
                              <p:par>
                                <p:cTn id="27" presetID="5" presetClass="exit" presetSubtype="10" fill="hold" nodeType="withEffect">
                                  <p:stCondLst>
                                    <p:cond delay="0"/>
                                  </p:stCondLst>
                                  <p:childTnLst>
                                    <p:animEffect transition="out" filter="checkerboard(across)">
                                      <p:cBhvr>
                                        <p:cTn id="28" dur="500"/>
                                        <p:tgtEl>
                                          <p:spTgt spid="87"/>
                                        </p:tgtEl>
                                      </p:cBhvr>
                                    </p:animEffect>
                                    <p:set>
                                      <p:cBhvr>
                                        <p:cTn id="29" dur="1" fill="hold">
                                          <p:stCondLst>
                                            <p:cond delay="499"/>
                                          </p:stCondLst>
                                        </p:cTn>
                                        <p:tgtEl>
                                          <p:spTgt spid="87"/>
                                        </p:tgtEl>
                                        <p:attrNameLst>
                                          <p:attrName>style.visibility</p:attrName>
                                        </p:attrNameLst>
                                      </p:cBhvr>
                                      <p:to>
                                        <p:strVal val="hidden"/>
                                      </p:to>
                                    </p:set>
                                  </p:childTnLst>
                                </p:cTn>
                              </p:par>
                              <p:par>
                                <p:cTn id="30" presetID="5" presetClass="exit" presetSubtype="10" fill="hold" nodeType="withEffect">
                                  <p:stCondLst>
                                    <p:cond delay="0"/>
                                  </p:stCondLst>
                                  <p:childTnLst>
                                    <p:animEffect transition="out" filter="checkerboard(across)">
                                      <p:cBhvr>
                                        <p:cTn id="31" dur="500"/>
                                        <p:tgtEl>
                                          <p:spTgt spid="85"/>
                                        </p:tgtEl>
                                      </p:cBhvr>
                                    </p:animEffect>
                                    <p:set>
                                      <p:cBhvr>
                                        <p:cTn id="32" dur="1" fill="hold">
                                          <p:stCondLst>
                                            <p:cond delay="499"/>
                                          </p:stCondLst>
                                        </p:cTn>
                                        <p:tgtEl>
                                          <p:spTgt spid="85"/>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5" presetClass="entr" presetSubtype="10" fill="hold" nodeType="click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checkerboard(across)">
                                      <p:cBhvr>
                                        <p:cTn id="37" dur="500"/>
                                        <p:tgtEl>
                                          <p:spTgt spid="7"/>
                                        </p:tgtEl>
                                      </p:cBhvr>
                                    </p:animEffect>
                                  </p:childTnLst>
                                </p:cTn>
                              </p:par>
                            </p:childTnLst>
                          </p:cTn>
                        </p:par>
                      </p:childTnLst>
                    </p:cTn>
                  </p:par>
                  <p:par>
                    <p:cTn id="38" fill="hold">
                      <p:stCondLst>
                        <p:cond delay="indefinite"/>
                      </p:stCondLst>
                      <p:childTnLst>
                        <p:par>
                          <p:cTn id="39" fill="hold">
                            <p:stCondLst>
                              <p:cond delay="0"/>
                            </p:stCondLst>
                            <p:childTnLst>
                              <p:par>
                                <p:cTn id="40" presetID="5" presetClass="entr" presetSubtype="10" fill="hold" nodeType="clickEffect">
                                  <p:stCondLst>
                                    <p:cond delay="0"/>
                                  </p:stCondLst>
                                  <p:childTnLst>
                                    <p:set>
                                      <p:cBhvr>
                                        <p:cTn id="41" dur="1" fill="hold">
                                          <p:stCondLst>
                                            <p:cond delay="0"/>
                                          </p:stCondLst>
                                        </p:cTn>
                                        <p:tgtEl>
                                          <p:spTgt spid="8"/>
                                        </p:tgtEl>
                                        <p:attrNameLst>
                                          <p:attrName>style.visibility</p:attrName>
                                        </p:attrNameLst>
                                      </p:cBhvr>
                                      <p:to>
                                        <p:strVal val="visible"/>
                                      </p:to>
                                    </p:set>
                                    <p:animEffect transition="in" filter="checkerboard(across)">
                                      <p:cBhvr>
                                        <p:cTn id="42" dur="500"/>
                                        <p:tgtEl>
                                          <p:spTgt spid="8"/>
                                        </p:tgtEl>
                                      </p:cBhvr>
                                    </p:animEffect>
                                  </p:childTnLst>
                                </p:cTn>
                              </p:par>
                              <p:par>
                                <p:cTn id="43" presetID="5" presetClass="entr" presetSubtype="10" fill="hold" nodeType="withEffect">
                                  <p:stCondLst>
                                    <p:cond delay="0"/>
                                  </p:stCondLst>
                                  <p:childTnLst>
                                    <p:set>
                                      <p:cBhvr>
                                        <p:cTn id="44" dur="1" fill="hold">
                                          <p:stCondLst>
                                            <p:cond delay="0"/>
                                          </p:stCondLst>
                                        </p:cTn>
                                        <p:tgtEl>
                                          <p:spTgt spid="6"/>
                                        </p:tgtEl>
                                        <p:attrNameLst>
                                          <p:attrName>style.visibility</p:attrName>
                                        </p:attrNameLst>
                                      </p:cBhvr>
                                      <p:to>
                                        <p:strVal val="visible"/>
                                      </p:to>
                                    </p:set>
                                    <p:animEffect transition="in" filter="checkerboard(across)">
                                      <p:cBhvr>
                                        <p:cTn id="45" dur="500"/>
                                        <p:tgtEl>
                                          <p:spTgt spid="6"/>
                                        </p:tgtEl>
                                      </p:cBhvr>
                                    </p:animEffect>
                                  </p:childTnLst>
                                </p:cTn>
                              </p:par>
                            </p:childTnLst>
                          </p:cTn>
                        </p:par>
                      </p:childTnLst>
                    </p:cTn>
                  </p:par>
                  <p:par>
                    <p:cTn id="46" fill="hold">
                      <p:stCondLst>
                        <p:cond delay="indefinite"/>
                      </p:stCondLst>
                      <p:childTnLst>
                        <p:par>
                          <p:cTn id="47" fill="hold">
                            <p:stCondLst>
                              <p:cond delay="0"/>
                            </p:stCondLst>
                            <p:childTnLst>
                              <p:par>
                                <p:cTn id="48" presetID="5" presetClass="exit" presetSubtype="10" fill="hold" grpId="1" nodeType="clickEffect">
                                  <p:stCondLst>
                                    <p:cond delay="0"/>
                                  </p:stCondLst>
                                  <p:childTnLst>
                                    <p:animEffect transition="out" filter="checkerboard(across)">
                                      <p:cBhvr>
                                        <p:cTn id="49" dur="500"/>
                                        <p:tgtEl>
                                          <p:spTgt spid="3"/>
                                        </p:tgtEl>
                                      </p:cBhvr>
                                    </p:animEffect>
                                    <p:set>
                                      <p:cBhvr>
                                        <p:cTn id="50"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 grpId="0"/>
      <p:bldP spid="92" grpId="0"/>
      <p:bldP spid="3" grpId="0" animBg="1"/>
      <p:bldP spid="3" grpId="1" animBg="1"/>
      <p:bldP spid="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122EC0-60BE-F104-5BE8-D9B0B979C25B}"/>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95CD6D8-EDA6-4FD6-84C7-758638F24D53}"/>
              </a:ext>
            </a:extLst>
          </p:cNvPr>
          <p:cNvSpPr>
            <a:spLocks noGrp="1"/>
          </p:cNvSpPr>
          <p:nvPr>
            <p:ph type="sldNum" sz="quarter" idx="12"/>
          </p:nvPr>
        </p:nvSpPr>
        <p:spPr>
          <a:xfrm>
            <a:off x="762000" y="6423660"/>
            <a:ext cx="365760" cy="365760"/>
          </a:xfrm>
        </p:spPr>
        <p:txBody>
          <a:bodyPr/>
          <a:lstStyle/>
          <a:p>
            <a:fld id="{345D60D9-5372-5F40-9443-0F9AE5BDC3C8}" type="slidenum">
              <a:rPr lang="en-US" smtClean="0"/>
              <a:pPr/>
              <a:t>5</a:t>
            </a:fld>
            <a:endParaRPr lang="en-US" dirty="0"/>
          </a:p>
        </p:txBody>
      </p:sp>
      <p:sp>
        <p:nvSpPr>
          <p:cNvPr id="3" name="Footer Placeholder 2">
            <a:extLst>
              <a:ext uri="{FF2B5EF4-FFF2-40B4-BE49-F238E27FC236}">
                <a16:creationId xmlns:a16="http://schemas.microsoft.com/office/drawing/2014/main" id="{6E0520F4-6A19-9A84-A7CE-57D2DE09B478}"/>
              </a:ext>
            </a:extLst>
          </p:cNvPr>
          <p:cNvSpPr>
            <a:spLocks noGrp="1"/>
          </p:cNvSpPr>
          <p:nvPr>
            <p:ph type="ftr" sz="quarter" idx="11"/>
          </p:nvPr>
        </p:nvSpPr>
        <p:spPr>
          <a:xfrm>
            <a:off x="1127759" y="6423978"/>
            <a:ext cx="5745379" cy="365125"/>
          </a:xfrm>
        </p:spPr>
        <p:txBody>
          <a:bodyPr/>
          <a:lstStyle/>
          <a:p>
            <a:r>
              <a:rPr lang="en-US" dirty="0"/>
              <a:t>Copyright © 2024, Oracle</a:t>
            </a:r>
          </a:p>
        </p:txBody>
      </p:sp>
      <p:pic>
        <p:nvPicPr>
          <p:cNvPr id="13" name="Image 12">
            <a:extLst>
              <a:ext uri="{FF2B5EF4-FFF2-40B4-BE49-F238E27FC236}">
                <a16:creationId xmlns:a16="http://schemas.microsoft.com/office/drawing/2014/main" id="{74AE719A-8D9D-065E-0C15-D6970D43116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657600" y="990600"/>
            <a:ext cx="4876800" cy="4876800"/>
          </a:xfrm>
          <a:prstGeom prst="rect">
            <a:avLst/>
          </a:prstGeom>
        </p:spPr>
      </p:pic>
    </p:spTree>
    <p:extLst>
      <p:ext uri="{BB962C8B-B14F-4D97-AF65-F5344CB8AC3E}">
        <p14:creationId xmlns:p14="http://schemas.microsoft.com/office/powerpoint/2010/main" val="340355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5D790D2-A0FC-4CBD-ABDA-754F53D7AFD7}"/>
              </a:ext>
            </a:extLst>
          </p:cNvPr>
          <p:cNvSpPr>
            <a:spLocks noGrp="1"/>
          </p:cNvSpPr>
          <p:nvPr>
            <p:ph type="sldNum" sz="quarter" idx="12"/>
          </p:nvPr>
        </p:nvSpPr>
        <p:spPr>
          <a:xfrm>
            <a:off x="762000" y="6423660"/>
            <a:ext cx="365760" cy="365760"/>
          </a:xfrm>
        </p:spPr>
        <p:txBody>
          <a:bodyPr/>
          <a:lstStyle/>
          <a:p>
            <a:fld id="{345D60D9-5372-5F40-9443-0F9AE5BDC3C8}" type="slidenum">
              <a:rPr lang="en-US" smtClean="0"/>
              <a:pPr/>
              <a:t>50</a:t>
            </a:fld>
            <a:endParaRPr lang="en-US" dirty="0"/>
          </a:p>
        </p:txBody>
      </p:sp>
      <p:sp>
        <p:nvSpPr>
          <p:cNvPr id="3" name="Footer Placeholder 2">
            <a:extLst>
              <a:ext uri="{FF2B5EF4-FFF2-40B4-BE49-F238E27FC236}">
                <a16:creationId xmlns:a16="http://schemas.microsoft.com/office/drawing/2014/main" id="{E7187093-86CC-4D97-AB63-E37E788F6245}"/>
              </a:ext>
            </a:extLst>
          </p:cNvPr>
          <p:cNvSpPr>
            <a:spLocks noGrp="1"/>
          </p:cNvSpPr>
          <p:nvPr>
            <p:ph type="ftr" sz="quarter" idx="11"/>
          </p:nvPr>
        </p:nvSpPr>
        <p:spPr>
          <a:xfrm>
            <a:off x="1127759" y="6423978"/>
            <a:ext cx="5745379" cy="365125"/>
          </a:xfrm>
        </p:spPr>
        <p:txBody>
          <a:bodyPr/>
          <a:lstStyle/>
          <a:p>
            <a:r>
              <a:rPr lang="en-US" dirty="0"/>
              <a:t>Copyright © 2024, Oracle</a:t>
            </a:r>
          </a:p>
        </p:txBody>
      </p:sp>
      <p:pic>
        <p:nvPicPr>
          <p:cNvPr id="13" name="Image 12">
            <a:extLst>
              <a:ext uri="{FF2B5EF4-FFF2-40B4-BE49-F238E27FC236}">
                <a16:creationId xmlns:a16="http://schemas.microsoft.com/office/drawing/2014/main" id="{921A2E96-7995-E53A-3CD0-51C12D6E9E20}"/>
              </a:ext>
            </a:extLst>
          </p:cNvPr>
          <p:cNvPicPr>
            <a:picLocks noChangeAspect="1"/>
          </p:cNvPicPr>
          <p:nvPr/>
        </p:nvPicPr>
        <p:blipFill>
          <a:blip r:embed="rId2"/>
          <a:stretch>
            <a:fillRect/>
          </a:stretch>
        </p:blipFill>
        <p:spPr>
          <a:xfrm>
            <a:off x="2844800" y="990600"/>
            <a:ext cx="6502400" cy="4876800"/>
          </a:xfrm>
          <a:prstGeom prst="rect">
            <a:avLst/>
          </a:prstGeom>
        </p:spPr>
      </p:pic>
    </p:spTree>
    <p:extLst>
      <p:ext uri="{BB962C8B-B14F-4D97-AF65-F5344CB8AC3E}">
        <p14:creationId xmlns:p14="http://schemas.microsoft.com/office/powerpoint/2010/main" val="202397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8FCA36-5507-F82E-C3D9-9E9BC4AF63E7}"/>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35A3B2FC-3E8D-06BD-D173-8C3038524222}"/>
              </a:ext>
            </a:extLst>
          </p:cNvPr>
          <p:cNvSpPr>
            <a:spLocks noGrp="1"/>
          </p:cNvSpPr>
          <p:nvPr>
            <p:ph type="title"/>
          </p:nvPr>
        </p:nvSpPr>
        <p:spPr>
          <a:xfrm>
            <a:off x="5385816" y="2351724"/>
            <a:ext cx="6297167" cy="822960"/>
          </a:xfrm>
        </p:spPr>
        <p:txBody>
          <a:bodyPr anchor="b">
            <a:normAutofit/>
          </a:bodyPr>
          <a:lstStyle/>
          <a:p>
            <a:r>
              <a:rPr lang="fr-CH" dirty="0"/>
              <a:t>Key </a:t>
            </a:r>
            <a:r>
              <a:rPr lang="fr-CH" dirty="0" err="1"/>
              <a:t>takeaways</a:t>
            </a:r>
            <a:endParaRPr lang="en-US" dirty="0"/>
          </a:p>
        </p:txBody>
      </p:sp>
      <p:sp>
        <p:nvSpPr>
          <p:cNvPr id="9" name="Espace réservé du texte 5">
            <a:extLst>
              <a:ext uri="{FF2B5EF4-FFF2-40B4-BE49-F238E27FC236}">
                <a16:creationId xmlns:a16="http://schemas.microsoft.com/office/drawing/2014/main" id="{B2E7CECE-5499-313D-38DA-854650721B1C}"/>
              </a:ext>
            </a:extLst>
          </p:cNvPr>
          <p:cNvSpPr>
            <a:spLocks noGrp="1"/>
          </p:cNvSpPr>
          <p:nvPr>
            <p:ph type="body" sz="quarter" idx="16"/>
          </p:nvPr>
        </p:nvSpPr>
        <p:spPr>
          <a:xfrm>
            <a:off x="5385816" y="3662156"/>
            <a:ext cx="6297168" cy="1132486"/>
          </a:xfrm>
        </p:spPr>
        <p:txBody>
          <a:bodyPr>
            <a:normAutofit/>
          </a:bodyPr>
          <a:lstStyle/>
          <a:p>
            <a:endParaRPr lang="en-US" dirty="0"/>
          </a:p>
          <a:p>
            <a:endParaRPr lang="fr-FR" dirty="0"/>
          </a:p>
          <a:p>
            <a:endParaRPr lang="fr-FR" dirty="0"/>
          </a:p>
        </p:txBody>
      </p:sp>
      <p:pic>
        <p:nvPicPr>
          <p:cNvPr id="6" name="Image 5">
            <a:extLst>
              <a:ext uri="{FF2B5EF4-FFF2-40B4-BE49-F238E27FC236}">
                <a16:creationId xmlns:a16="http://schemas.microsoft.com/office/drawing/2014/main" id="{7D929F32-D28F-9B3A-902A-ABCB7E3C6E4B}"/>
              </a:ext>
            </a:extLst>
          </p:cNvPr>
          <p:cNvPicPr>
            <a:picLocks noChangeAspect="1"/>
          </p:cNvPicPr>
          <p:nvPr/>
        </p:nvPicPr>
        <p:blipFill>
          <a:blip r:embed="rId3">
            <a:extLst>
              <a:ext uri="{28A0092B-C50C-407E-A947-70E740481C1C}">
                <a14:useLocalDpi xmlns:a14="http://schemas.microsoft.com/office/drawing/2010/main" val="0"/>
              </a:ext>
            </a:extLst>
          </a:blip>
          <a:srcRect l="12357" r="16532"/>
          <a:stretch/>
        </p:blipFill>
        <p:spPr>
          <a:xfrm>
            <a:off x="20" y="10"/>
            <a:ext cx="4876780" cy="6857990"/>
          </a:xfrm>
          <a:prstGeom prst="rect">
            <a:avLst/>
          </a:prstGeom>
          <a:noFill/>
        </p:spPr>
      </p:pic>
      <p:sp>
        <p:nvSpPr>
          <p:cNvPr id="14" name="Date Placeholder 4">
            <a:extLst>
              <a:ext uri="{FF2B5EF4-FFF2-40B4-BE49-F238E27FC236}">
                <a16:creationId xmlns:a16="http://schemas.microsoft.com/office/drawing/2014/main" id="{8BDECF9E-AEEC-EE99-DAD2-A18E160343A9}"/>
              </a:ext>
            </a:extLst>
          </p:cNvPr>
          <p:cNvSpPr>
            <a:spLocks noGrp="1"/>
          </p:cNvSpPr>
          <p:nvPr>
            <p:ph type="dt" sz="half" idx="21"/>
          </p:nvPr>
        </p:nvSpPr>
        <p:spPr>
          <a:xfrm>
            <a:off x="6873138" y="6425604"/>
            <a:ext cx="2743200" cy="363500"/>
          </a:xfrm>
        </p:spPr>
        <p:txBody>
          <a:bodyPr/>
          <a:lstStyle/>
          <a:p>
            <a:pPr>
              <a:spcAft>
                <a:spcPts val="600"/>
              </a:spcAft>
            </a:pPr>
            <a:r>
              <a:rPr lang="en-IN"/>
              <a:t>[Date]</a:t>
            </a:r>
            <a:endParaRPr lang="en-US"/>
          </a:p>
        </p:txBody>
      </p:sp>
      <p:sp>
        <p:nvSpPr>
          <p:cNvPr id="2" name="Footer Placeholder 1">
            <a:extLst>
              <a:ext uri="{FF2B5EF4-FFF2-40B4-BE49-F238E27FC236}">
                <a16:creationId xmlns:a16="http://schemas.microsoft.com/office/drawing/2014/main" id="{80A28863-EE42-2B16-FE42-84413EF900D9}"/>
              </a:ext>
            </a:extLst>
          </p:cNvPr>
          <p:cNvSpPr>
            <a:spLocks noGrp="1"/>
          </p:cNvSpPr>
          <p:nvPr>
            <p:ph type="ftr" sz="quarter" idx="22"/>
          </p:nvPr>
        </p:nvSpPr>
        <p:spPr>
          <a:xfrm>
            <a:off x="1127759" y="6423978"/>
            <a:ext cx="5745379" cy="365125"/>
          </a:xfrm>
        </p:spPr>
        <p:txBody>
          <a:bodyPr anchor="ctr">
            <a:normAutofit/>
          </a:bodyPr>
          <a:lstStyle/>
          <a:p>
            <a:pPr>
              <a:spcAft>
                <a:spcPts val="600"/>
              </a:spcAft>
            </a:pPr>
            <a:r>
              <a:rPr lang="en-US" dirty="0"/>
              <a:t>Copyright © 2025 Oracle</a:t>
            </a:r>
            <a:endParaRPr lang="en-US"/>
          </a:p>
        </p:txBody>
      </p:sp>
      <p:sp>
        <p:nvSpPr>
          <p:cNvPr id="3" name="Slide Number Placeholder 2">
            <a:extLst>
              <a:ext uri="{FF2B5EF4-FFF2-40B4-BE49-F238E27FC236}">
                <a16:creationId xmlns:a16="http://schemas.microsoft.com/office/drawing/2014/main" id="{3B456CC7-B3DB-3E3E-090D-8E283DC5566B}"/>
              </a:ext>
            </a:extLst>
          </p:cNvPr>
          <p:cNvSpPr>
            <a:spLocks noGrp="1"/>
          </p:cNvSpPr>
          <p:nvPr>
            <p:ph type="sldNum" sz="quarter" idx="23"/>
          </p:nvPr>
        </p:nvSpPr>
        <p:spPr>
          <a:xfrm>
            <a:off x="762000" y="6423660"/>
            <a:ext cx="365760" cy="365760"/>
          </a:xfrm>
        </p:spPr>
        <p:txBody>
          <a:bodyPr anchor="ctr">
            <a:normAutofit/>
          </a:bodyPr>
          <a:lstStyle/>
          <a:p>
            <a:pPr>
              <a:spcAft>
                <a:spcPts val="600"/>
              </a:spcAft>
            </a:pPr>
            <a:fld id="{345D60D9-5372-5F40-9443-0F9AE5BDC3C8}" type="slidenum">
              <a:rPr lang="en-US" smtClean="0"/>
              <a:pPr>
                <a:spcAft>
                  <a:spcPts val="600"/>
                </a:spcAft>
              </a:pPr>
              <a:t>51</a:t>
            </a:fld>
            <a:endParaRPr lang="en-US"/>
          </a:p>
        </p:txBody>
      </p:sp>
    </p:spTree>
    <p:extLst>
      <p:ext uri="{BB962C8B-B14F-4D97-AF65-F5344CB8AC3E}">
        <p14:creationId xmlns:p14="http://schemas.microsoft.com/office/powerpoint/2010/main" val="27813958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98A40D-1730-0D41-764B-1782D130B5B4}"/>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72ABEAD-7955-ABF0-171F-C1665F370A62}"/>
              </a:ext>
            </a:extLst>
          </p:cNvPr>
          <p:cNvSpPr>
            <a:spLocks noGrp="1"/>
          </p:cNvSpPr>
          <p:nvPr>
            <p:ph type="sldNum" sz="quarter" idx="12"/>
          </p:nvPr>
        </p:nvSpPr>
        <p:spPr>
          <a:xfrm>
            <a:off x="762000" y="6423660"/>
            <a:ext cx="365760" cy="365760"/>
          </a:xfrm>
        </p:spPr>
        <p:txBody>
          <a:bodyPr/>
          <a:lstStyle/>
          <a:p>
            <a:fld id="{345D60D9-5372-5F40-9443-0F9AE5BDC3C8}" type="slidenum">
              <a:rPr lang="en-US" smtClean="0"/>
              <a:pPr/>
              <a:t>52</a:t>
            </a:fld>
            <a:endParaRPr lang="en-US" dirty="0"/>
          </a:p>
        </p:txBody>
      </p:sp>
      <p:sp>
        <p:nvSpPr>
          <p:cNvPr id="3" name="Footer Placeholder 2">
            <a:extLst>
              <a:ext uri="{FF2B5EF4-FFF2-40B4-BE49-F238E27FC236}">
                <a16:creationId xmlns:a16="http://schemas.microsoft.com/office/drawing/2014/main" id="{B268946A-6FD2-6F13-F971-17E99B34D560}"/>
              </a:ext>
            </a:extLst>
          </p:cNvPr>
          <p:cNvSpPr>
            <a:spLocks noGrp="1"/>
          </p:cNvSpPr>
          <p:nvPr>
            <p:ph type="ftr" sz="quarter" idx="11"/>
          </p:nvPr>
        </p:nvSpPr>
        <p:spPr>
          <a:xfrm>
            <a:off x="1127759" y="6423978"/>
            <a:ext cx="5745379" cy="365125"/>
          </a:xfrm>
        </p:spPr>
        <p:txBody>
          <a:bodyPr/>
          <a:lstStyle/>
          <a:p>
            <a:r>
              <a:rPr lang="en-US" dirty="0"/>
              <a:t>Copyright © 2024, Oracle</a:t>
            </a:r>
          </a:p>
        </p:txBody>
      </p:sp>
      <p:sp>
        <p:nvSpPr>
          <p:cNvPr id="5" name="Title 1">
            <a:extLst>
              <a:ext uri="{FF2B5EF4-FFF2-40B4-BE49-F238E27FC236}">
                <a16:creationId xmlns:a16="http://schemas.microsoft.com/office/drawing/2014/main" id="{A9A5D195-F068-9C83-C054-2A9852FA5162}"/>
              </a:ext>
            </a:extLst>
          </p:cNvPr>
          <p:cNvSpPr txBox="1">
            <a:spLocks/>
          </p:cNvSpPr>
          <p:nvPr/>
        </p:nvSpPr>
        <p:spPr>
          <a:xfrm>
            <a:off x="425156" y="218220"/>
            <a:ext cx="10671048" cy="822960"/>
          </a:xfrm>
          <a:prstGeom prst="rect">
            <a:avLst/>
          </a:prstGeom>
        </p:spPr>
        <p:txBody>
          <a:bodyPr/>
          <a:lstStyle>
            <a:lvl1pPr algn="l" defTabSz="914400" rtl="0" eaLnBrk="1" latinLnBrk="0" hangingPunct="1">
              <a:lnSpc>
                <a:spcPct val="95000"/>
              </a:lnSpc>
              <a:spcBef>
                <a:spcPct val="0"/>
              </a:spcBef>
              <a:buNone/>
              <a:defRPr lang="en-US" sz="2400" b="1" i="0" kern="1200" baseline="0" dirty="0">
                <a:solidFill>
                  <a:schemeClr val="tx1"/>
                </a:solidFill>
                <a:latin typeface="+mn-lt"/>
                <a:ea typeface="+mn-ea"/>
                <a:cs typeface="+mj-cs"/>
              </a:defRPr>
            </a:lvl1pPr>
          </a:lstStyle>
          <a:p>
            <a:r>
              <a:rPr lang="en-US" dirty="0"/>
              <a:t>Resources</a:t>
            </a:r>
            <a:endParaRPr lang="fr-CH" dirty="0"/>
          </a:p>
        </p:txBody>
      </p:sp>
      <p:sp>
        <p:nvSpPr>
          <p:cNvPr id="6" name="Content Placeholder 1">
            <a:extLst>
              <a:ext uri="{FF2B5EF4-FFF2-40B4-BE49-F238E27FC236}">
                <a16:creationId xmlns:a16="http://schemas.microsoft.com/office/drawing/2014/main" id="{E7AD7D76-0482-4058-2F40-0AFE8CE4A05E}"/>
              </a:ext>
            </a:extLst>
          </p:cNvPr>
          <p:cNvSpPr txBox="1">
            <a:spLocks/>
          </p:cNvSpPr>
          <p:nvPr/>
        </p:nvSpPr>
        <p:spPr>
          <a:xfrm>
            <a:off x="779097" y="806824"/>
            <a:ext cx="10677525" cy="5982279"/>
          </a:xfrm>
          <a:prstGeom prst="rect">
            <a:avLst/>
          </a:prstGeom>
        </p:spPr>
        <p:txBody>
          <a:bodyPr/>
          <a:lstStyle>
            <a:lvl1pPr marL="0" marR="0" indent="0" algn="l" defTabSz="914400" rtl="0" eaLnBrk="1" fontAlgn="auto" latinLnBrk="0" hangingPunct="1">
              <a:lnSpc>
                <a:spcPct val="95000"/>
              </a:lnSpc>
              <a:spcBef>
                <a:spcPts val="600"/>
              </a:spcBef>
              <a:spcAft>
                <a:spcPts val="0"/>
              </a:spcAft>
              <a:buClrTx/>
              <a:buSzTx/>
              <a:buFont typeface="System Font Regular"/>
              <a:buNone/>
              <a:tabLst/>
              <a:defRPr sz="1800" b="0" i="0" kern="1200">
                <a:solidFill>
                  <a:schemeClr val="tx1"/>
                </a:solidFill>
                <a:latin typeface="+mn-lt"/>
                <a:ea typeface="+mn-ea"/>
                <a:cs typeface="Oracle Sans Tab" panose="020B0503020204020204" pitchFamily="34" charset="0"/>
              </a:defRPr>
            </a:lvl1pPr>
            <a:lvl2pPr marL="365760" marR="0" indent="-182880" algn="l" defTabSz="914400" rtl="0" eaLnBrk="1" fontAlgn="auto" latinLnBrk="0" hangingPunct="1">
              <a:lnSpc>
                <a:spcPct val="95000"/>
              </a:lnSpc>
              <a:spcBef>
                <a:spcPts val="600"/>
              </a:spcBef>
              <a:spcAft>
                <a:spcPts val="0"/>
              </a:spcAft>
              <a:buClrTx/>
              <a:buSzPct val="100000"/>
              <a:buFont typeface="Arial" panose="020B0604020202020204" pitchFamily="34" charset="0"/>
              <a:buChar char="•"/>
              <a:tabLst/>
              <a:defRPr sz="1800" b="0" i="0" kern="1200">
                <a:solidFill>
                  <a:schemeClr val="tx1"/>
                </a:solidFill>
                <a:latin typeface="+mn-lt"/>
                <a:ea typeface="+mn-ea"/>
                <a:cs typeface="Oracle Sans Tab" panose="020B0503020204020204" pitchFamily="34" charset="0"/>
              </a:defRPr>
            </a:lvl2pPr>
            <a:lvl3pPr marL="547688"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600" kern="1200">
                <a:solidFill>
                  <a:schemeClr val="tx1"/>
                </a:solidFill>
                <a:latin typeface="Oracle Sans Tab Light" panose="020B0403020204020204" pitchFamily="34" charset="0"/>
                <a:ea typeface="+mn-ea"/>
                <a:cs typeface="Oracle Sans Tab Light" panose="020B0403020204020204" pitchFamily="34" charset="0"/>
              </a:defRPr>
            </a:lvl3pPr>
            <a:lvl4pPr marL="730250"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400" kern="1200">
                <a:solidFill>
                  <a:schemeClr val="tx1"/>
                </a:solidFill>
                <a:latin typeface="Oracle Sans Tab Light" panose="020B0403020204020204" pitchFamily="34" charset="0"/>
                <a:ea typeface="+mn-ea"/>
                <a:cs typeface="Oracle Sans Tab Light" panose="020B0403020204020204" pitchFamily="34" charset="0"/>
              </a:defRPr>
            </a:lvl4pPr>
            <a:lvl5pPr marL="914400" marR="0" indent="-182880" algn="l" defTabSz="914400" rtl="0" eaLnBrk="1" fontAlgn="auto" latinLnBrk="0" hangingPunct="1">
              <a:lnSpc>
                <a:spcPct val="95000"/>
              </a:lnSpc>
              <a:spcBef>
                <a:spcPts val="400"/>
              </a:spcBef>
              <a:spcAft>
                <a:spcPts val="0"/>
              </a:spcAft>
              <a:buClrTx/>
              <a:buSzTx/>
              <a:buFont typeface="System Font Regular"/>
              <a:buChar char="•"/>
              <a:tabLst/>
              <a:defRPr sz="1200" kern="1200">
                <a:solidFill>
                  <a:schemeClr val="tx1"/>
                </a:solidFill>
                <a:latin typeface="Oracle Sans Tab Light" panose="020B0403020204020204" pitchFamily="34" charset="0"/>
                <a:ea typeface="+mn-ea"/>
                <a:cs typeface="Oracle Sans Tab Light" panose="020B0403020204020204" pitchFamily="34" charset="0"/>
              </a:defRPr>
            </a:lvl5pPr>
            <a:lvl6pPr marL="1097280" indent="-182880" algn="l" defTabSz="914400" rtl="0" eaLnBrk="1" latinLnBrk="0" hangingPunct="1">
              <a:lnSpc>
                <a:spcPct val="95000"/>
              </a:lnSpc>
              <a:spcBef>
                <a:spcPts val="400"/>
              </a:spcBef>
              <a:spcAft>
                <a:spcPts val="0"/>
              </a:spcAft>
              <a:buSzPct val="100000"/>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1280160" indent="-182880" algn="l" defTabSz="914400" rtl="0" eaLnBrk="1" latinLnBrk="0" hangingPunct="1">
              <a:lnSpc>
                <a:spcPct val="95000"/>
              </a:lnSpc>
              <a:spcBef>
                <a:spcPts val="400"/>
              </a:spcBef>
              <a:spcAft>
                <a:spcPts val="0"/>
              </a:spcAft>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sz="1600" dirty="0"/>
          </a:p>
          <a:p>
            <a:r>
              <a:rPr lang="en-GB" sz="1600" dirty="0"/>
              <a:t>Editions</a:t>
            </a:r>
          </a:p>
          <a:p>
            <a:r>
              <a:rPr lang="en-GB" sz="1600" dirty="0">
                <a:hlinkClick r:id="rId2"/>
              </a:rPr>
              <a:t>https://www.mysql.com/products/</a:t>
            </a:r>
            <a:endParaRPr lang="en-GB" sz="1600" dirty="0"/>
          </a:p>
          <a:p>
            <a:endParaRPr lang="en-GB" sz="1600" dirty="0"/>
          </a:p>
          <a:p>
            <a:r>
              <a:rPr lang="en-GB" sz="1600" dirty="0"/>
              <a:t>Reference Manual</a:t>
            </a:r>
          </a:p>
          <a:p>
            <a:r>
              <a:rPr lang="en-GB" sz="1600" dirty="0">
                <a:hlinkClick r:id="rId3"/>
              </a:rPr>
              <a:t>https://dev.mysql.com/doc/refman/9.4/en/</a:t>
            </a:r>
            <a:endParaRPr lang="en-GB" sz="1600" dirty="0"/>
          </a:p>
          <a:p>
            <a:endParaRPr lang="en-GB" sz="1600" dirty="0"/>
          </a:p>
          <a:p>
            <a:r>
              <a:rPr lang="en-GB" sz="1600" dirty="0"/>
              <a:t>Pre-Checking Instance Configuration for </a:t>
            </a:r>
            <a:r>
              <a:rPr lang="en-GB" sz="1600" dirty="0" err="1"/>
              <a:t>InnoDB</a:t>
            </a:r>
            <a:r>
              <a:rPr lang="en-GB" sz="1600" dirty="0"/>
              <a:t> Cluster Usage</a:t>
            </a:r>
          </a:p>
          <a:p>
            <a:r>
              <a:rPr lang="en-GB" sz="1600" dirty="0">
                <a:hlinkClick r:id="rId4"/>
              </a:rPr>
              <a:t>https://dev.mysql.com/doc/mysql-shell/9.4/en/check-instance-configuration.html</a:t>
            </a:r>
            <a:endParaRPr lang="en-GB" sz="1600" dirty="0"/>
          </a:p>
          <a:p>
            <a:endParaRPr lang="en-GB" sz="1600" dirty="0"/>
          </a:p>
          <a:p>
            <a:r>
              <a:rPr lang="en-GB" sz="1600" dirty="0" err="1"/>
              <a:t>InnoDB</a:t>
            </a:r>
            <a:r>
              <a:rPr lang="en-GB" sz="1600" dirty="0"/>
              <a:t> Cluster</a:t>
            </a:r>
          </a:p>
          <a:p>
            <a:r>
              <a:rPr lang="en-GB" sz="1600" dirty="0">
                <a:hlinkClick r:id="rId5"/>
              </a:rPr>
              <a:t>https://dev.mysql.com/doc/mysql-shell/9.4/en/mysql-innodb-cluster.html</a:t>
            </a:r>
            <a:endParaRPr lang="en-GB" sz="1600" dirty="0"/>
          </a:p>
          <a:p>
            <a:endParaRPr lang="en-GB" sz="1600" dirty="0"/>
          </a:p>
          <a:p>
            <a:r>
              <a:rPr lang="en-GB" sz="1600" dirty="0"/>
              <a:t>Replication Sets</a:t>
            </a:r>
          </a:p>
          <a:p>
            <a:r>
              <a:rPr lang="en-GB" sz="1600" dirty="0">
                <a:hlinkClick r:id="rId6"/>
              </a:rPr>
              <a:t>https://dev.mysql.com/doc/mysql-shell/9.4/en/mysql-innodb-replicaset.html</a:t>
            </a:r>
            <a:endParaRPr lang="en-GB" sz="1600" dirty="0"/>
          </a:p>
          <a:p>
            <a:endParaRPr lang="en-GB" sz="1600" dirty="0"/>
          </a:p>
          <a:p>
            <a:r>
              <a:rPr lang="en-GB" sz="1600" dirty="0" err="1"/>
              <a:t>MysQL</a:t>
            </a:r>
            <a:r>
              <a:rPr lang="en-GB" sz="1600" dirty="0"/>
              <a:t> Diagnostic Information</a:t>
            </a:r>
          </a:p>
          <a:p>
            <a:r>
              <a:rPr lang="en-GB" sz="1600" dirty="0">
                <a:hlinkClick r:id="rId7"/>
              </a:rPr>
              <a:t>https://dev.mysql.com/doc/mysql-shell/9.4/en/mysql-shell-utilities-debug-diagnostics.html</a:t>
            </a:r>
            <a:endParaRPr lang="en-GB" sz="1600" dirty="0"/>
          </a:p>
          <a:p>
            <a:endParaRPr lang="en-GB" sz="1600" dirty="0"/>
          </a:p>
          <a:p>
            <a:endParaRPr lang="en-GB" sz="1600" dirty="0"/>
          </a:p>
          <a:p>
            <a:endParaRPr lang="en-GB" dirty="0"/>
          </a:p>
          <a:p>
            <a:endParaRPr lang="en-GB" dirty="0"/>
          </a:p>
        </p:txBody>
      </p:sp>
    </p:spTree>
    <p:extLst>
      <p:ext uri="{BB962C8B-B14F-4D97-AF65-F5344CB8AC3E}">
        <p14:creationId xmlns:p14="http://schemas.microsoft.com/office/powerpoint/2010/main" val="33863437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ECF718-0DB4-4FB6-90B9-39F449AB1A8A}"/>
              </a:ext>
            </a:extLst>
          </p:cNvPr>
          <p:cNvSpPr>
            <a:spLocks noGrp="1"/>
          </p:cNvSpPr>
          <p:nvPr>
            <p:ph type="title"/>
          </p:nvPr>
        </p:nvSpPr>
        <p:spPr/>
        <p:txBody>
          <a:bodyPr/>
          <a:lstStyle/>
          <a:p>
            <a:r>
              <a:rPr lang="en-US" dirty="0"/>
              <a:t>Thank you</a:t>
            </a:r>
          </a:p>
        </p:txBody>
      </p:sp>
      <p:sp>
        <p:nvSpPr>
          <p:cNvPr id="3" name="Text Placeholder 2">
            <a:extLst>
              <a:ext uri="{FF2B5EF4-FFF2-40B4-BE49-F238E27FC236}">
                <a16:creationId xmlns:a16="http://schemas.microsoft.com/office/drawing/2014/main" id="{3BD2AE35-378D-4EA0-9A97-70973497B109}"/>
              </a:ext>
            </a:extLst>
          </p:cNvPr>
          <p:cNvSpPr>
            <a:spLocks noGrp="1"/>
          </p:cNvSpPr>
          <p:nvPr>
            <p:ph type="body" sz="quarter" idx="37"/>
          </p:nvPr>
        </p:nvSpPr>
        <p:spPr/>
        <p:txBody>
          <a:bodyPr/>
          <a:lstStyle/>
          <a:p>
            <a:r>
              <a:rPr lang="it-IT" dirty="0"/>
              <a:t>Emmanuel COLUSSI</a:t>
            </a:r>
            <a:endParaRPr lang="en-US" dirty="0"/>
          </a:p>
        </p:txBody>
      </p:sp>
      <p:sp>
        <p:nvSpPr>
          <p:cNvPr id="4" name="Text Placeholder 3">
            <a:extLst>
              <a:ext uri="{FF2B5EF4-FFF2-40B4-BE49-F238E27FC236}">
                <a16:creationId xmlns:a16="http://schemas.microsoft.com/office/drawing/2014/main" id="{5BE90CFF-9BB4-4CBE-955B-22099F84A4CF}"/>
              </a:ext>
            </a:extLst>
          </p:cNvPr>
          <p:cNvSpPr>
            <a:spLocks noGrp="1"/>
          </p:cNvSpPr>
          <p:nvPr>
            <p:ph type="body" sz="quarter" idx="36"/>
          </p:nvPr>
        </p:nvSpPr>
        <p:spPr/>
        <p:txBody>
          <a:bodyPr/>
          <a:lstStyle/>
          <a:p>
            <a:r>
              <a:rPr lang="it-IT" dirty="0" err="1"/>
              <a:t>emmanuel.colussi@oracle.com</a:t>
            </a:r>
            <a:endParaRPr lang="en-US" dirty="0"/>
          </a:p>
        </p:txBody>
      </p:sp>
      <p:sp>
        <p:nvSpPr>
          <p:cNvPr id="5" name="Slide Number Placeholder 4">
            <a:extLst>
              <a:ext uri="{FF2B5EF4-FFF2-40B4-BE49-F238E27FC236}">
                <a16:creationId xmlns:a16="http://schemas.microsoft.com/office/drawing/2014/main" id="{D0C23B35-0345-42B2-96F6-71E81B96DD07}"/>
              </a:ext>
            </a:extLst>
          </p:cNvPr>
          <p:cNvSpPr>
            <a:spLocks noGrp="1"/>
          </p:cNvSpPr>
          <p:nvPr>
            <p:ph type="sldNum" sz="quarter" idx="40"/>
          </p:nvPr>
        </p:nvSpPr>
        <p:spPr>
          <a:xfrm>
            <a:off x="762000" y="6423660"/>
            <a:ext cx="365760" cy="365760"/>
          </a:xfrm>
        </p:spPr>
        <p:txBody>
          <a:bodyPr/>
          <a:lstStyle/>
          <a:p>
            <a:fld id="{345D60D9-5372-5F40-9443-0F9AE5BDC3C8}" type="slidenum">
              <a:rPr lang="en-US" smtClean="0"/>
              <a:pPr/>
              <a:t>53</a:t>
            </a:fld>
            <a:endParaRPr lang="en-US" dirty="0"/>
          </a:p>
        </p:txBody>
      </p:sp>
      <p:sp>
        <p:nvSpPr>
          <p:cNvPr id="6" name="Footer Placeholder 5">
            <a:extLst>
              <a:ext uri="{FF2B5EF4-FFF2-40B4-BE49-F238E27FC236}">
                <a16:creationId xmlns:a16="http://schemas.microsoft.com/office/drawing/2014/main" id="{79E534F4-C2D5-4EA6-A797-45364DD2F710}"/>
              </a:ext>
            </a:extLst>
          </p:cNvPr>
          <p:cNvSpPr>
            <a:spLocks noGrp="1"/>
          </p:cNvSpPr>
          <p:nvPr>
            <p:ph type="ftr" sz="quarter" idx="39"/>
          </p:nvPr>
        </p:nvSpPr>
        <p:spPr>
          <a:xfrm>
            <a:off x="1127759" y="6423978"/>
            <a:ext cx="5745379" cy="365125"/>
          </a:xfrm>
        </p:spPr>
        <p:txBody>
          <a:bodyPr/>
          <a:lstStyle/>
          <a:p>
            <a:r>
              <a:rPr lang="en-US"/>
              <a:t>Copyright © 2024, Oracle and/or its affiliates  |  Confidential: Internal/Restricted/Highly Restricted</a:t>
            </a:r>
            <a:endParaRPr lang="en-US" dirty="0"/>
          </a:p>
        </p:txBody>
      </p:sp>
      <p:sp>
        <p:nvSpPr>
          <p:cNvPr id="7" name="Date Placeholder 6">
            <a:extLst>
              <a:ext uri="{FF2B5EF4-FFF2-40B4-BE49-F238E27FC236}">
                <a16:creationId xmlns:a16="http://schemas.microsoft.com/office/drawing/2014/main" id="{EA01A37C-48C8-419B-B0EC-5EB8AA2E3ED3}"/>
              </a:ext>
            </a:extLst>
          </p:cNvPr>
          <p:cNvSpPr>
            <a:spLocks noGrp="1"/>
          </p:cNvSpPr>
          <p:nvPr>
            <p:ph type="dt" sz="half" idx="38"/>
          </p:nvPr>
        </p:nvSpPr>
        <p:spPr/>
        <p:txBody>
          <a:bodyPr/>
          <a:lstStyle/>
          <a:p>
            <a:r>
              <a:rPr lang="en-IN"/>
              <a:t>[Date]</a:t>
            </a:r>
            <a:endParaRPr lang="en-US" dirty="0"/>
          </a:p>
        </p:txBody>
      </p:sp>
      <p:pic>
        <p:nvPicPr>
          <p:cNvPr id="8" name="Image 7">
            <a:extLst>
              <a:ext uri="{FF2B5EF4-FFF2-40B4-BE49-F238E27FC236}">
                <a16:creationId xmlns:a16="http://schemas.microsoft.com/office/drawing/2014/main" id="{CE005A75-7655-E1C1-A2D2-EE6C75C80413}"/>
              </a:ext>
            </a:extLst>
          </p:cNvPr>
          <p:cNvPicPr>
            <a:picLocks noChangeAspect="1"/>
          </p:cNvPicPr>
          <p:nvPr/>
        </p:nvPicPr>
        <p:blipFill>
          <a:blip r:embed="rId2"/>
          <a:stretch>
            <a:fillRect/>
          </a:stretch>
        </p:blipFill>
        <p:spPr>
          <a:xfrm>
            <a:off x="2622699" y="396600"/>
            <a:ext cx="3363432" cy="4508205"/>
          </a:xfrm>
          <a:prstGeom prst="rect">
            <a:avLst/>
          </a:prstGeom>
        </p:spPr>
      </p:pic>
    </p:spTree>
    <p:extLst>
      <p:ext uri="{BB962C8B-B14F-4D97-AF65-F5344CB8AC3E}">
        <p14:creationId xmlns:p14="http://schemas.microsoft.com/office/powerpoint/2010/main" val="11622860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05854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8E3E772-CD05-4C4B-AABE-94BBBDA6D352}"/>
              </a:ext>
            </a:extLst>
          </p:cNvPr>
          <p:cNvSpPr>
            <a:spLocks noGrp="1"/>
          </p:cNvSpPr>
          <p:nvPr>
            <p:ph type="ftr" sz="quarter" idx="11"/>
          </p:nvPr>
        </p:nvSpPr>
        <p:spPr/>
        <p:txBody>
          <a:bodyPr/>
          <a:lstStyle/>
          <a:p>
            <a:r>
              <a:rPr lang="en-US" dirty="0"/>
              <a:t>Copyright © 2025 Oracle</a:t>
            </a:r>
          </a:p>
        </p:txBody>
      </p:sp>
      <p:sp>
        <p:nvSpPr>
          <p:cNvPr id="3" name="Slide Number Placeholder 2">
            <a:extLst>
              <a:ext uri="{FF2B5EF4-FFF2-40B4-BE49-F238E27FC236}">
                <a16:creationId xmlns:a16="http://schemas.microsoft.com/office/drawing/2014/main" id="{A4320E28-4546-4841-BAEE-23DC1063A509}"/>
              </a:ext>
            </a:extLst>
          </p:cNvPr>
          <p:cNvSpPr>
            <a:spLocks noGrp="1"/>
          </p:cNvSpPr>
          <p:nvPr>
            <p:ph type="sldNum" sz="quarter" idx="12"/>
          </p:nvPr>
        </p:nvSpPr>
        <p:spPr/>
        <p:txBody>
          <a:bodyPr/>
          <a:lstStyle/>
          <a:p>
            <a:fld id="{345D60D9-5372-5F40-9443-0F9AE5BDC3C8}" type="slidenum">
              <a:rPr lang="en-US" smtClean="0"/>
              <a:pPr/>
              <a:t>6</a:t>
            </a:fld>
            <a:endParaRPr lang="en-US" dirty="0"/>
          </a:p>
        </p:txBody>
      </p:sp>
      <p:sp>
        <p:nvSpPr>
          <p:cNvPr id="4" name="Title 3">
            <a:extLst>
              <a:ext uri="{FF2B5EF4-FFF2-40B4-BE49-F238E27FC236}">
                <a16:creationId xmlns:a16="http://schemas.microsoft.com/office/drawing/2014/main" id="{C282E0E5-4F45-44C0-A418-F6F9244F774A}"/>
              </a:ext>
            </a:extLst>
          </p:cNvPr>
          <p:cNvSpPr>
            <a:spLocks noGrp="1"/>
          </p:cNvSpPr>
          <p:nvPr>
            <p:ph type="title"/>
          </p:nvPr>
        </p:nvSpPr>
        <p:spPr/>
        <p:txBody>
          <a:bodyPr/>
          <a:lstStyle/>
          <a:p>
            <a:r>
              <a:rPr lang="en-US" dirty="0"/>
              <a:t>MySQL Enterprise Edition</a:t>
            </a:r>
          </a:p>
        </p:txBody>
      </p:sp>
      <p:sp>
        <p:nvSpPr>
          <p:cNvPr id="9" name="Espace réservé du texte 5">
            <a:extLst>
              <a:ext uri="{FF2B5EF4-FFF2-40B4-BE49-F238E27FC236}">
                <a16:creationId xmlns:a16="http://schemas.microsoft.com/office/drawing/2014/main" id="{94E9F2FB-A269-F225-9128-30C4AD2E15BF}"/>
              </a:ext>
            </a:extLst>
          </p:cNvPr>
          <p:cNvSpPr>
            <a:spLocks noGrp="1"/>
          </p:cNvSpPr>
          <p:nvPr>
            <p:ph type="body" sz="quarter" idx="33"/>
          </p:nvPr>
        </p:nvSpPr>
        <p:spPr>
          <a:xfrm>
            <a:off x="776689" y="4135193"/>
            <a:ext cx="10158984" cy="681251"/>
          </a:xfrm>
        </p:spPr>
        <p:txBody>
          <a:bodyPr/>
          <a:lstStyle/>
          <a:p>
            <a:r>
              <a:rPr lang="fr-CH" dirty="0"/>
              <a:t>The </a:t>
            </a:r>
            <a:r>
              <a:rPr lang="fr-CH" dirty="0" err="1"/>
              <a:t>different</a:t>
            </a:r>
            <a:r>
              <a:rPr lang="fr-CH" dirty="0"/>
              <a:t> versions </a:t>
            </a:r>
            <a:endParaRPr lang="fr-FR" dirty="0"/>
          </a:p>
        </p:txBody>
      </p:sp>
    </p:spTree>
    <p:extLst>
      <p:ext uri="{BB962C8B-B14F-4D97-AF65-F5344CB8AC3E}">
        <p14:creationId xmlns:p14="http://schemas.microsoft.com/office/powerpoint/2010/main" val="3987546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pied de page 2">
            <a:extLst>
              <a:ext uri="{FF2B5EF4-FFF2-40B4-BE49-F238E27FC236}">
                <a16:creationId xmlns:a16="http://schemas.microsoft.com/office/drawing/2014/main" id="{598E3DA2-D9F2-99A8-5D25-B14205D09751}"/>
              </a:ext>
            </a:extLst>
          </p:cNvPr>
          <p:cNvSpPr>
            <a:spLocks noGrp="1"/>
          </p:cNvSpPr>
          <p:nvPr>
            <p:ph type="ftr" sz="quarter" idx="11"/>
          </p:nvPr>
        </p:nvSpPr>
        <p:spPr/>
        <p:txBody>
          <a:bodyPr/>
          <a:lstStyle/>
          <a:p>
            <a:r>
              <a:rPr lang="en-US" dirty="0"/>
              <a:t>Copyright © 2025 Oracle </a:t>
            </a:r>
          </a:p>
        </p:txBody>
      </p:sp>
      <p:sp>
        <p:nvSpPr>
          <p:cNvPr id="4" name="Espace réservé du numéro de diapositive 3">
            <a:extLst>
              <a:ext uri="{FF2B5EF4-FFF2-40B4-BE49-F238E27FC236}">
                <a16:creationId xmlns:a16="http://schemas.microsoft.com/office/drawing/2014/main" id="{989F8982-E74F-2E6F-ABC6-5A5177D6D32A}"/>
              </a:ext>
            </a:extLst>
          </p:cNvPr>
          <p:cNvSpPr>
            <a:spLocks noGrp="1"/>
          </p:cNvSpPr>
          <p:nvPr>
            <p:ph type="sldNum" sz="quarter" idx="12"/>
          </p:nvPr>
        </p:nvSpPr>
        <p:spPr/>
        <p:txBody>
          <a:bodyPr/>
          <a:lstStyle/>
          <a:p>
            <a:fld id="{345D60D9-5372-5F40-9443-0F9AE5BDC3C8}" type="slidenum">
              <a:rPr lang="en-US" smtClean="0"/>
              <a:pPr/>
              <a:t>7</a:t>
            </a:fld>
            <a:endParaRPr lang="en-US" dirty="0"/>
          </a:p>
        </p:txBody>
      </p:sp>
      <p:sp>
        <p:nvSpPr>
          <p:cNvPr id="6" name="Title 5">
            <a:extLst>
              <a:ext uri="{FF2B5EF4-FFF2-40B4-BE49-F238E27FC236}">
                <a16:creationId xmlns:a16="http://schemas.microsoft.com/office/drawing/2014/main" id="{FE9E7A27-E616-7F77-A061-A6FE4A2912BB}"/>
              </a:ext>
            </a:extLst>
          </p:cNvPr>
          <p:cNvSpPr txBox="1">
            <a:spLocks/>
          </p:cNvSpPr>
          <p:nvPr/>
        </p:nvSpPr>
        <p:spPr>
          <a:xfrm>
            <a:off x="768875" y="182403"/>
            <a:ext cx="10671048" cy="822960"/>
          </a:xfrm>
          <a:prstGeom prst="rect">
            <a:avLst/>
          </a:prstGeom>
        </p:spPr>
        <p:txBody>
          <a:bodyPr/>
          <a:lstStyle>
            <a:lvl1pPr algn="l" defTabSz="914400" rtl="0" eaLnBrk="1" latinLnBrk="0" hangingPunct="1">
              <a:lnSpc>
                <a:spcPct val="95000"/>
              </a:lnSpc>
              <a:spcBef>
                <a:spcPct val="0"/>
              </a:spcBef>
              <a:buNone/>
              <a:defRPr lang="en-US" sz="2400" b="1" i="0" kern="1200" baseline="0" dirty="0">
                <a:solidFill>
                  <a:schemeClr val="tx1"/>
                </a:solidFill>
                <a:latin typeface="+mn-lt"/>
                <a:ea typeface="+mn-ea"/>
                <a:cs typeface="+mj-cs"/>
              </a:defRPr>
            </a:lvl1pPr>
          </a:lstStyle>
          <a:p>
            <a:r>
              <a:rPr lang="fr-CH" dirty="0"/>
              <a:t>MySQL Community VS  MySQL Enterprise </a:t>
            </a:r>
          </a:p>
        </p:txBody>
      </p:sp>
      <p:grpSp>
        <p:nvGrpSpPr>
          <p:cNvPr id="19" name="Groupe 18">
            <a:extLst>
              <a:ext uri="{FF2B5EF4-FFF2-40B4-BE49-F238E27FC236}">
                <a16:creationId xmlns:a16="http://schemas.microsoft.com/office/drawing/2014/main" id="{12BC3B16-870A-66E1-C15D-E01F126927FA}"/>
              </a:ext>
            </a:extLst>
          </p:cNvPr>
          <p:cNvGrpSpPr/>
          <p:nvPr/>
        </p:nvGrpSpPr>
        <p:grpSpPr>
          <a:xfrm>
            <a:off x="2222419" y="930372"/>
            <a:ext cx="1930833" cy="2003920"/>
            <a:chOff x="245772" y="1553899"/>
            <a:chExt cx="1930833" cy="2003920"/>
          </a:xfrm>
        </p:grpSpPr>
        <p:sp>
          <p:nvSpPr>
            <p:cNvPr id="20" name="Rectangle 19">
              <a:extLst>
                <a:ext uri="{FF2B5EF4-FFF2-40B4-BE49-F238E27FC236}">
                  <a16:creationId xmlns:a16="http://schemas.microsoft.com/office/drawing/2014/main" id="{9DE6886E-6C71-1838-1245-F94F23C21270}"/>
                </a:ext>
              </a:extLst>
            </p:cNvPr>
            <p:cNvSpPr/>
            <p:nvPr/>
          </p:nvSpPr>
          <p:spPr>
            <a:xfrm>
              <a:off x="245772" y="1553899"/>
              <a:ext cx="1930833" cy="200392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endParaRPr>
            </a:p>
          </p:txBody>
        </p:sp>
        <p:sp>
          <p:nvSpPr>
            <p:cNvPr id="21" name="TextBox 27">
              <a:extLst>
                <a:ext uri="{FF2B5EF4-FFF2-40B4-BE49-F238E27FC236}">
                  <a16:creationId xmlns:a16="http://schemas.microsoft.com/office/drawing/2014/main" id="{676963B1-5EE6-7F7D-3BD3-65DCC228387B}"/>
                </a:ext>
              </a:extLst>
            </p:cNvPr>
            <p:cNvSpPr txBox="1"/>
            <p:nvPr/>
          </p:nvSpPr>
          <p:spPr>
            <a:xfrm>
              <a:off x="464668" y="2061307"/>
              <a:ext cx="574196" cy="1154162"/>
            </a:xfrm>
            <a:prstGeom prst="rect">
              <a:avLst/>
            </a:prstGeom>
            <a:noFill/>
          </p:spPr>
          <p:txBody>
            <a:bodyPr wrap="none" rtlCol="0" anchor="ctr" anchorCtr="0">
              <a:spAutoFit/>
            </a:bodyPr>
            <a:lstStyle/>
            <a:p>
              <a:r>
                <a:rPr lang="en-US" sz="6900" b="1" dirty="0">
                  <a:solidFill>
                    <a:schemeClr val="bg1"/>
                  </a:solidFill>
                  <a:latin typeface="Oracle Sans Extra Bold" panose="020B0503020204020204" pitchFamily="34" charset="0"/>
                  <a:ea typeface="League Spartan" charset="0"/>
                  <a:cs typeface="Oracle Sans Extra Bold" panose="020B0503020204020204" pitchFamily="34" charset="0"/>
                </a:rPr>
                <a:t>1</a:t>
              </a:r>
            </a:p>
          </p:txBody>
        </p:sp>
        <p:sp>
          <p:nvSpPr>
            <p:cNvPr id="22" name="Subtitle 2">
              <a:extLst>
                <a:ext uri="{FF2B5EF4-FFF2-40B4-BE49-F238E27FC236}">
                  <a16:creationId xmlns:a16="http://schemas.microsoft.com/office/drawing/2014/main" id="{9C3000CD-86C3-3411-AD6E-E8D6A61E6B30}"/>
                </a:ext>
              </a:extLst>
            </p:cNvPr>
            <p:cNvSpPr txBox="1">
              <a:spLocks/>
            </p:cNvSpPr>
            <p:nvPr/>
          </p:nvSpPr>
          <p:spPr>
            <a:xfrm>
              <a:off x="284227" y="2997152"/>
              <a:ext cx="1826210" cy="560666"/>
            </a:xfrm>
            <a:prstGeom prst="rect">
              <a:avLst/>
            </a:prstGeom>
          </p:spPr>
          <p:txBody>
            <a:bodyPr vert="horz" wrap="square" lIns="45720" tIns="22860" rIns="45720" bIns="22860" rtlCol="0" anchor="t">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1750"/>
                </a:lnSpc>
              </a:pPr>
              <a:r>
                <a:rPr lang="en-US" sz="1400" b="1" dirty="0">
                  <a:solidFill>
                    <a:schemeClr val="bg1"/>
                  </a:solidFill>
                  <a:latin typeface="Oracle Sans Extra Bold" panose="020B0503020204020204" pitchFamily="34" charset="0"/>
                  <a:ea typeface="League Spartan" charset="0"/>
                  <a:cs typeface="Oracle Sans Extra Bold" panose="020B0503020204020204" pitchFamily="34" charset="0"/>
                </a:rPr>
                <a:t>MySQL Security</a:t>
              </a:r>
            </a:p>
            <a:p>
              <a:pPr algn="l">
                <a:lnSpc>
                  <a:spcPts val="1750"/>
                </a:lnSpc>
              </a:pPr>
              <a:endParaRPr lang="en-US" sz="1600" b="1" dirty="0">
                <a:solidFill>
                  <a:schemeClr val="bg1"/>
                </a:solidFill>
                <a:latin typeface="Oracle Sans Extra Bold" panose="020B0503020204020204" pitchFamily="34" charset="0"/>
                <a:ea typeface="League Spartan" charset="0"/>
                <a:cs typeface="Oracle Sans Extra Bold" panose="020B0503020204020204" pitchFamily="34" charset="0"/>
              </a:endParaRPr>
            </a:p>
          </p:txBody>
        </p:sp>
        <p:pic>
          <p:nvPicPr>
            <p:cNvPr id="23" name="Picture Placeholder 124">
              <a:extLst>
                <a:ext uri="{FF2B5EF4-FFF2-40B4-BE49-F238E27FC236}">
                  <a16:creationId xmlns:a16="http://schemas.microsoft.com/office/drawing/2014/main" id="{B99D44AD-9CDA-89AF-1D64-077C7F572782}"/>
                </a:ext>
              </a:extLst>
            </p:cNvPr>
            <p:cNvPicPr>
              <a:picLocks noChangeAspect="1"/>
            </p:cNvPicPr>
            <p:nvPr/>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t="85" b="85"/>
            <a:stretch/>
          </p:blipFill>
          <p:spPr>
            <a:xfrm>
              <a:off x="1178312" y="1559955"/>
              <a:ext cx="929788" cy="929788"/>
            </a:xfrm>
            <a:prstGeom prst="rect">
              <a:avLst/>
            </a:prstGeom>
          </p:spPr>
        </p:pic>
      </p:grpSp>
      <p:grpSp>
        <p:nvGrpSpPr>
          <p:cNvPr id="24" name="Groupe 23">
            <a:extLst>
              <a:ext uri="{FF2B5EF4-FFF2-40B4-BE49-F238E27FC236}">
                <a16:creationId xmlns:a16="http://schemas.microsoft.com/office/drawing/2014/main" id="{254DA657-65B8-F2A0-D96D-E603A1E232DE}"/>
              </a:ext>
            </a:extLst>
          </p:cNvPr>
          <p:cNvGrpSpPr/>
          <p:nvPr/>
        </p:nvGrpSpPr>
        <p:grpSpPr>
          <a:xfrm>
            <a:off x="4299799" y="931142"/>
            <a:ext cx="1930833" cy="2167438"/>
            <a:chOff x="2202612" y="1553898"/>
            <a:chExt cx="1930833" cy="2167438"/>
          </a:xfrm>
        </p:grpSpPr>
        <p:sp>
          <p:nvSpPr>
            <p:cNvPr id="25" name="Rectangle 24">
              <a:extLst>
                <a:ext uri="{FF2B5EF4-FFF2-40B4-BE49-F238E27FC236}">
                  <a16:creationId xmlns:a16="http://schemas.microsoft.com/office/drawing/2014/main" id="{17F4E700-784D-65B9-03EE-FDFC02E5CC52}"/>
                </a:ext>
              </a:extLst>
            </p:cNvPr>
            <p:cNvSpPr/>
            <p:nvPr/>
          </p:nvSpPr>
          <p:spPr>
            <a:xfrm>
              <a:off x="2202612" y="1553898"/>
              <a:ext cx="1930833" cy="203232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endParaRPr>
            </a:p>
          </p:txBody>
        </p:sp>
        <p:sp>
          <p:nvSpPr>
            <p:cNvPr id="26" name="TextBox 13">
              <a:extLst>
                <a:ext uri="{FF2B5EF4-FFF2-40B4-BE49-F238E27FC236}">
                  <a16:creationId xmlns:a16="http://schemas.microsoft.com/office/drawing/2014/main" id="{54602C01-BC96-D70A-77D0-EC072B6F249B}"/>
                </a:ext>
              </a:extLst>
            </p:cNvPr>
            <p:cNvSpPr txBox="1"/>
            <p:nvPr/>
          </p:nvSpPr>
          <p:spPr>
            <a:xfrm>
              <a:off x="2683893" y="3382782"/>
              <a:ext cx="184731" cy="338554"/>
            </a:xfrm>
            <a:prstGeom prst="rect">
              <a:avLst/>
            </a:prstGeom>
            <a:noFill/>
          </p:spPr>
          <p:txBody>
            <a:bodyPr wrap="none" rtlCol="0" anchor="b" anchorCtr="0">
              <a:spAutoFit/>
            </a:bodyPr>
            <a:lstStyle/>
            <a:p>
              <a:endParaRPr lang="en-US" sz="1600" b="1" dirty="0">
                <a:solidFill>
                  <a:schemeClr val="bg1"/>
                </a:solidFill>
                <a:latin typeface="Oracle Sans Extra Bold" panose="020B0503020204020204" pitchFamily="34" charset="0"/>
                <a:ea typeface="League Spartan" charset="0"/>
                <a:cs typeface="Oracle Sans Extra Bold" panose="020B0503020204020204" pitchFamily="34" charset="0"/>
              </a:endParaRPr>
            </a:p>
          </p:txBody>
        </p:sp>
        <p:sp>
          <p:nvSpPr>
            <p:cNvPr id="27" name="TextBox 7">
              <a:extLst>
                <a:ext uri="{FF2B5EF4-FFF2-40B4-BE49-F238E27FC236}">
                  <a16:creationId xmlns:a16="http://schemas.microsoft.com/office/drawing/2014/main" id="{0DB9C8ED-1AD2-B502-E4BF-47DCCEF184C6}"/>
                </a:ext>
              </a:extLst>
            </p:cNvPr>
            <p:cNvSpPr txBox="1"/>
            <p:nvPr/>
          </p:nvSpPr>
          <p:spPr>
            <a:xfrm>
              <a:off x="2421508" y="2060667"/>
              <a:ext cx="654346" cy="1154162"/>
            </a:xfrm>
            <a:prstGeom prst="rect">
              <a:avLst/>
            </a:prstGeom>
            <a:noFill/>
          </p:spPr>
          <p:txBody>
            <a:bodyPr wrap="none" rtlCol="0" anchor="ctr" anchorCtr="0">
              <a:spAutoFit/>
            </a:bodyPr>
            <a:lstStyle/>
            <a:p>
              <a:r>
                <a:rPr lang="en-US" sz="6900" b="1" dirty="0">
                  <a:solidFill>
                    <a:schemeClr val="bg1"/>
                  </a:solidFill>
                  <a:latin typeface="Oracle Sans Extra Bold" panose="020B0503020204020204" pitchFamily="34" charset="0"/>
                  <a:ea typeface="League Spartan" charset="0"/>
                  <a:cs typeface="Oracle Sans Extra Bold" panose="020B0503020204020204" pitchFamily="34" charset="0"/>
                </a:rPr>
                <a:t>2</a:t>
              </a:r>
            </a:p>
          </p:txBody>
        </p:sp>
        <p:sp>
          <p:nvSpPr>
            <p:cNvPr id="28" name="TextBox 8">
              <a:extLst>
                <a:ext uri="{FF2B5EF4-FFF2-40B4-BE49-F238E27FC236}">
                  <a16:creationId xmlns:a16="http://schemas.microsoft.com/office/drawing/2014/main" id="{100E9A3B-6829-AC7B-9F89-1556A14155D3}"/>
                </a:ext>
              </a:extLst>
            </p:cNvPr>
            <p:cNvSpPr txBox="1"/>
            <p:nvPr/>
          </p:nvSpPr>
          <p:spPr>
            <a:xfrm>
              <a:off x="2421508" y="3382781"/>
              <a:ext cx="184731" cy="338554"/>
            </a:xfrm>
            <a:prstGeom prst="rect">
              <a:avLst/>
            </a:prstGeom>
            <a:noFill/>
          </p:spPr>
          <p:txBody>
            <a:bodyPr wrap="none" rtlCol="0" anchor="b" anchorCtr="0">
              <a:spAutoFit/>
            </a:bodyPr>
            <a:lstStyle/>
            <a:p>
              <a:endParaRPr lang="en-US" sz="1600" b="1" dirty="0">
                <a:solidFill>
                  <a:schemeClr val="bg1"/>
                </a:solidFill>
                <a:latin typeface="Oracle Sans Extra Bold" panose="020B0503020204020204" pitchFamily="34" charset="0"/>
                <a:ea typeface="League Spartan" charset="0"/>
                <a:cs typeface="Oracle Sans Extra Bold" panose="020B0503020204020204" pitchFamily="34" charset="0"/>
              </a:endParaRPr>
            </a:p>
          </p:txBody>
        </p:sp>
        <p:sp>
          <p:nvSpPr>
            <p:cNvPr id="29" name="Subtitle 2">
              <a:extLst>
                <a:ext uri="{FF2B5EF4-FFF2-40B4-BE49-F238E27FC236}">
                  <a16:creationId xmlns:a16="http://schemas.microsoft.com/office/drawing/2014/main" id="{4B236C34-12CF-92D9-2DF2-E65DF8B7AA0C}"/>
                </a:ext>
              </a:extLst>
            </p:cNvPr>
            <p:cNvSpPr txBox="1">
              <a:spLocks/>
            </p:cNvSpPr>
            <p:nvPr/>
          </p:nvSpPr>
          <p:spPr>
            <a:xfrm>
              <a:off x="2235626" y="3025560"/>
              <a:ext cx="1861453" cy="560666"/>
            </a:xfrm>
            <a:prstGeom prst="rect">
              <a:avLst/>
            </a:prstGeom>
          </p:spPr>
          <p:txBody>
            <a:bodyPr vert="horz" wrap="square" lIns="45720" tIns="22860" rIns="45720" bIns="22860" rtlCol="0" anchor="t">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1750"/>
                </a:lnSpc>
              </a:pPr>
              <a:r>
                <a:rPr lang="en-US" sz="1400" b="1" dirty="0">
                  <a:solidFill>
                    <a:schemeClr val="bg1"/>
                  </a:solidFill>
                  <a:latin typeface="Oracle Sans Extra Bold" panose="020B0503020204020204" pitchFamily="34" charset="0"/>
                  <a:ea typeface="League Spartan" charset="0"/>
                  <a:cs typeface="Oracle Sans Extra Bold" panose="020B0503020204020204" pitchFamily="34" charset="0"/>
                </a:rPr>
                <a:t>MySQL Scalability</a:t>
              </a:r>
            </a:p>
            <a:p>
              <a:pPr algn="l">
                <a:lnSpc>
                  <a:spcPts val="1750"/>
                </a:lnSpc>
              </a:pPr>
              <a:endParaRPr lang="en-US" sz="1600" b="1" dirty="0">
                <a:solidFill>
                  <a:schemeClr val="bg1"/>
                </a:solidFill>
                <a:latin typeface="Oracle Sans Extra Bold" panose="020B0503020204020204" pitchFamily="34" charset="0"/>
                <a:ea typeface="League Spartan" charset="0"/>
                <a:cs typeface="Oracle Sans Extra Bold" panose="020B0503020204020204" pitchFamily="34" charset="0"/>
              </a:endParaRPr>
            </a:p>
          </p:txBody>
        </p:sp>
        <p:pic>
          <p:nvPicPr>
            <p:cNvPr id="30" name="Picture Placeholder 84">
              <a:extLst>
                <a:ext uri="{FF2B5EF4-FFF2-40B4-BE49-F238E27FC236}">
                  <a16:creationId xmlns:a16="http://schemas.microsoft.com/office/drawing/2014/main" id="{F381580B-309D-5E17-FD83-350B87576B1F}"/>
                </a:ext>
              </a:extLst>
            </p:cNvPr>
            <p:cNvPicPr>
              <a:picLocks noChangeAspect="1"/>
            </p:cNvPicPr>
            <p:nvPr/>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t="85" b="85"/>
            <a:stretch/>
          </p:blipFill>
          <p:spPr>
            <a:xfrm>
              <a:off x="3119929" y="1574643"/>
              <a:ext cx="929788" cy="929788"/>
            </a:xfrm>
            <a:prstGeom prst="rect">
              <a:avLst/>
            </a:prstGeom>
          </p:spPr>
        </p:pic>
      </p:grpSp>
      <p:grpSp>
        <p:nvGrpSpPr>
          <p:cNvPr id="31" name="Groupe 30">
            <a:extLst>
              <a:ext uri="{FF2B5EF4-FFF2-40B4-BE49-F238E27FC236}">
                <a16:creationId xmlns:a16="http://schemas.microsoft.com/office/drawing/2014/main" id="{0391C6AE-C454-E1F9-D636-3F1D53200EB7}"/>
              </a:ext>
            </a:extLst>
          </p:cNvPr>
          <p:cNvGrpSpPr/>
          <p:nvPr/>
        </p:nvGrpSpPr>
        <p:grpSpPr>
          <a:xfrm>
            <a:off x="6347874" y="930372"/>
            <a:ext cx="1930833" cy="2077786"/>
            <a:chOff x="2464997" y="1553898"/>
            <a:chExt cx="1930833" cy="2077786"/>
          </a:xfrm>
        </p:grpSpPr>
        <p:sp>
          <p:nvSpPr>
            <p:cNvPr id="32" name="Rectangle 31">
              <a:extLst>
                <a:ext uri="{FF2B5EF4-FFF2-40B4-BE49-F238E27FC236}">
                  <a16:creationId xmlns:a16="http://schemas.microsoft.com/office/drawing/2014/main" id="{9EACC9FB-78FA-35B0-972A-966C37D8920F}"/>
                </a:ext>
              </a:extLst>
            </p:cNvPr>
            <p:cNvSpPr/>
            <p:nvPr/>
          </p:nvSpPr>
          <p:spPr>
            <a:xfrm>
              <a:off x="2464997" y="1553898"/>
              <a:ext cx="1930833" cy="2032328"/>
            </a:xfrm>
            <a:prstGeom prst="rect">
              <a:avLst/>
            </a:prstGeom>
            <a:solidFill>
              <a:schemeClr val="accent5">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endParaRPr>
            </a:p>
          </p:txBody>
        </p:sp>
        <p:sp>
          <p:nvSpPr>
            <p:cNvPr id="33" name="TextBox 12">
              <a:extLst>
                <a:ext uri="{FF2B5EF4-FFF2-40B4-BE49-F238E27FC236}">
                  <a16:creationId xmlns:a16="http://schemas.microsoft.com/office/drawing/2014/main" id="{94C7BEBB-B938-6489-38DE-B48DE4ED9B66}"/>
                </a:ext>
              </a:extLst>
            </p:cNvPr>
            <p:cNvSpPr txBox="1"/>
            <p:nvPr/>
          </p:nvSpPr>
          <p:spPr>
            <a:xfrm>
              <a:off x="2683893" y="2061307"/>
              <a:ext cx="663964" cy="1154162"/>
            </a:xfrm>
            <a:prstGeom prst="rect">
              <a:avLst/>
            </a:prstGeom>
            <a:noFill/>
          </p:spPr>
          <p:txBody>
            <a:bodyPr wrap="none" rtlCol="0" anchor="ctr" anchorCtr="0">
              <a:spAutoFit/>
            </a:bodyPr>
            <a:lstStyle/>
            <a:p>
              <a:r>
                <a:rPr lang="en-US" sz="6900" b="1" dirty="0">
                  <a:solidFill>
                    <a:schemeClr val="bg1"/>
                  </a:solidFill>
                  <a:latin typeface="Oracle Sans Extra Bold" panose="020B0503020204020204" pitchFamily="34" charset="0"/>
                  <a:ea typeface="League Spartan" charset="0"/>
                  <a:cs typeface="Oracle Sans Extra Bold" panose="020B0503020204020204" pitchFamily="34" charset="0"/>
                </a:rPr>
                <a:t>3</a:t>
              </a:r>
            </a:p>
          </p:txBody>
        </p:sp>
        <p:sp>
          <p:nvSpPr>
            <p:cNvPr id="34" name="Subtitle 2">
              <a:extLst>
                <a:ext uri="{FF2B5EF4-FFF2-40B4-BE49-F238E27FC236}">
                  <a16:creationId xmlns:a16="http://schemas.microsoft.com/office/drawing/2014/main" id="{BD1EBCE9-3674-0AA7-A5F6-42992CF9BCFE}"/>
                </a:ext>
              </a:extLst>
            </p:cNvPr>
            <p:cNvSpPr txBox="1">
              <a:spLocks/>
            </p:cNvSpPr>
            <p:nvPr/>
          </p:nvSpPr>
          <p:spPr>
            <a:xfrm>
              <a:off x="2562384" y="3071018"/>
              <a:ext cx="1734832" cy="560666"/>
            </a:xfrm>
            <a:prstGeom prst="rect">
              <a:avLst/>
            </a:prstGeom>
          </p:spPr>
          <p:txBody>
            <a:bodyPr vert="horz" wrap="square" lIns="45720" tIns="22860" rIns="45720" bIns="22860" rtlCol="0" anchor="t">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1750"/>
                </a:lnSpc>
              </a:pPr>
              <a:r>
                <a:rPr lang="en-US" sz="1400" b="1" dirty="0">
                  <a:solidFill>
                    <a:schemeClr val="bg1"/>
                  </a:solidFill>
                  <a:latin typeface="Oracle Sans Extra Bold" panose="020B0503020204020204" pitchFamily="34" charset="0"/>
                  <a:ea typeface="League Spartan" charset="0"/>
                  <a:cs typeface="Oracle Sans Extra Bold" panose="020B0503020204020204" pitchFamily="34" charset="0"/>
                </a:rPr>
                <a:t>MySQL HA DR</a:t>
              </a:r>
            </a:p>
            <a:p>
              <a:pPr algn="l">
                <a:lnSpc>
                  <a:spcPts val="1750"/>
                </a:lnSpc>
              </a:pPr>
              <a:endParaRPr lang="en-US" sz="1600" b="1" dirty="0">
                <a:solidFill>
                  <a:schemeClr val="bg1"/>
                </a:solidFill>
                <a:latin typeface="Oracle Sans Extra Bold" panose="020B0503020204020204" pitchFamily="34" charset="0"/>
                <a:ea typeface="League Spartan" charset="0"/>
                <a:cs typeface="Oracle Sans Extra Bold" panose="020B0503020204020204" pitchFamily="34" charset="0"/>
              </a:endParaRPr>
            </a:p>
          </p:txBody>
        </p:sp>
        <p:pic>
          <p:nvPicPr>
            <p:cNvPr id="35" name="Image 34">
              <a:extLst>
                <a:ext uri="{FF2B5EF4-FFF2-40B4-BE49-F238E27FC236}">
                  <a16:creationId xmlns:a16="http://schemas.microsoft.com/office/drawing/2014/main" id="{2E7D73CA-B86B-2C56-464D-0924A8FDF3F9}"/>
                </a:ext>
              </a:extLst>
            </p:cNvPr>
            <p:cNvPicPr>
              <a:picLocks noChangeAspect="1"/>
            </p:cNvPicPr>
            <p:nvPr/>
          </p:nvPicPr>
          <p:blipFill>
            <a:blip r:embed="rId6"/>
            <a:stretch>
              <a:fillRect/>
            </a:stretch>
          </p:blipFill>
          <p:spPr>
            <a:xfrm>
              <a:off x="3357416" y="1574643"/>
              <a:ext cx="939800" cy="927100"/>
            </a:xfrm>
            <a:prstGeom prst="rect">
              <a:avLst/>
            </a:prstGeom>
          </p:spPr>
        </p:pic>
      </p:grpSp>
      <p:grpSp>
        <p:nvGrpSpPr>
          <p:cNvPr id="36" name="Groupe 35">
            <a:extLst>
              <a:ext uri="{FF2B5EF4-FFF2-40B4-BE49-F238E27FC236}">
                <a16:creationId xmlns:a16="http://schemas.microsoft.com/office/drawing/2014/main" id="{6EF643CA-89F4-04A2-052A-0BA38DFAD0AB}"/>
              </a:ext>
            </a:extLst>
          </p:cNvPr>
          <p:cNvGrpSpPr/>
          <p:nvPr/>
        </p:nvGrpSpPr>
        <p:grpSpPr>
          <a:xfrm>
            <a:off x="2224201" y="3098579"/>
            <a:ext cx="1930833" cy="2196057"/>
            <a:chOff x="6487587" y="1525279"/>
            <a:chExt cx="1930833" cy="2196057"/>
          </a:xfrm>
        </p:grpSpPr>
        <p:grpSp>
          <p:nvGrpSpPr>
            <p:cNvPr id="37" name="Group 20">
              <a:extLst>
                <a:ext uri="{FF2B5EF4-FFF2-40B4-BE49-F238E27FC236}">
                  <a16:creationId xmlns:a16="http://schemas.microsoft.com/office/drawing/2014/main" id="{F5A64F40-AE40-4FCB-1080-A8B908686060}"/>
                </a:ext>
              </a:extLst>
            </p:cNvPr>
            <p:cNvGrpSpPr/>
            <p:nvPr/>
          </p:nvGrpSpPr>
          <p:grpSpPr>
            <a:xfrm>
              <a:off x="6487587" y="1553899"/>
              <a:ext cx="1930833" cy="2167437"/>
              <a:chOff x="7314876" y="1898143"/>
              <a:chExt cx="1930833" cy="2167437"/>
            </a:xfrm>
          </p:grpSpPr>
          <p:sp>
            <p:nvSpPr>
              <p:cNvPr id="39" name="Rectangle 38">
                <a:extLst>
                  <a:ext uri="{FF2B5EF4-FFF2-40B4-BE49-F238E27FC236}">
                    <a16:creationId xmlns:a16="http://schemas.microsoft.com/office/drawing/2014/main" id="{6B2D07BC-25E9-8E43-F0CD-46AE1FED60A7}"/>
                  </a:ext>
                </a:extLst>
              </p:cNvPr>
              <p:cNvSpPr/>
              <p:nvPr/>
            </p:nvSpPr>
            <p:spPr>
              <a:xfrm>
                <a:off x="7314876" y="1898143"/>
                <a:ext cx="1930833" cy="2031580"/>
              </a:xfrm>
              <a:prstGeom prst="rect">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rgbClr val="67605B"/>
                  </a:solidFill>
                </a:endParaRPr>
              </a:p>
            </p:txBody>
          </p:sp>
          <p:sp>
            <p:nvSpPr>
              <p:cNvPr id="40" name="TextBox 22">
                <a:extLst>
                  <a:ext uri="{FF2B5EF4-FFF2-40B4-BE49-F238E27FC236}">
                    <a16:creationId xmlns:a16="http://schemas.microsoft.com/office/drawing/2014/main" id="{B8B98A98-7F72-3C39-7C23-1DCCDA454721}"/>
                  </a:ext>
                </a:extLst>
              </p:cNvPr>
              <p:cNvSpPr txBox="1"/>
              <p:nvPr/>
            </p:nvSpPr>
            <p:spPr>
              <a:xfrm>
                <a:off x="7533772" y="2401078"/>
                <a:ext cx="758541" cy="1154162"/>
              </a:xfrm>
              <a:prstGeom prst="rect">
                <a:avLst/>
              </a:prstGeom>
              <a:noFill/>
            </p:spPr>
            <p:txBody>
              <a:bodyPr wrap="none" rtlCol="0" anchor="ctr" anchorCtr="0">
                <a:spAutoFit/>
              </a:bodyPr>
              <a:lstStyle/>
              <a:p>
                <a:r>
                  <a:rPr lang="en-US" sz="6900" b="1" dirty="0">
                    <a:solidFill>
                      <a:srgbClr val="67605B"/>
                    </a:solidFill>
                    <a:latin typeface="Oracle Sans Extra Bold" panose="020B0503020204020204" pitchFamily="34" charset="0"/>
                    <a:ea typeface="League Spartan" charset="0"/>
                    <a:cs typeface="Oracle Sans Extra Bold" panose="020B0503020204020204" pitchFamily="34" charset="0"/>
                  </a:rPr>
                  <a:t>4</a:t>
                </a:r>
              </a:p>
            </p:txBody>
          </p:sp>
          <p:sp>
            <p:nvSpPr>
              <p:cNvPr id="41" name="TextBox 23">
                <a:extLst>
                  <a:ext uri="{FF2B5EF4-FFF2-40B4-BE49-F238E27FC236}">
                    <a16:creationId xmlns:a16="http://schemas.microsoft.com/office/drawing/2014/main" id="{EDE18B41-2D34-866A-7248-0A56EE0B25D5}"/>
                  </a:ext>
                </a:extLst>
              </p:cNvPr>
              <p:cNvSpPr txBox="1"/>
              <p:nvPr/>
            </p:nvSpPr>
            <p:spPr>
              <a:xfrm>
                <a:off x="7533772" y="3727026"/>
                <a:ext cx="184731" cy="338554"/>
              </a:xfrm>
              <a:prstGeom prst="rect">
                <a:avLst/>
              </a:prstGeom>
              <a:noFill/>
            </p:spPr>
            <p:txBody>
              <a:bodyPr wrap="none" rtlCol="0" anchor="b" anchorCtr="0">
                <a:spAutoFit/>
              </a:bodyPr>
              <a:lstStyle/>
              <a:p>
                <a:endParaRPr lang="en-US" sz="1600" b="1" dirty="0">
                  <a:solidFill>
                    <a:srgbClr val="67605B"/>
                  </a:solidFill>
                  <a:latin typeface="Oracle Sans Extra Bold" panose="020B0503020204020204" pitchFamily="34" charset="0"/>
                  <a:ea typeface="League Spartan" charset="0"/>
                  <a:cs typeface="Oracle Sans Extra Bold" panose="020B0503020204020204" pitchFamily="34" charset="0"/>
                </a:endParaRPr>
              </a:p>
            </p:txBody>
          </p:sp>
          <p:sp>
            <p:nvSpPr>
              <p:cNvPr id="42" name="Subtitle 2">
                <a:extLst>
                  <a:ext uri="{FF2B5EF4-FFF2-40B4-BE49-F238E27FC236}">
                    <a16:creationId xmlns:a16="http://schemas.microsoft.com/office/drawing/2014/main" id="{67AE6B0C-ABA3-CE70-7846-4A7BAE3F0B0B}"/>
                  </a:ext>
                </a:extLst>
              </p:cNvPr>
              <p:cNvSpPr txBox="1">
                <a:spLocks/>
              </p:cNvSpPr>
              <p:nvPr/>
            </p:nvSpPr>
            <p:spPr>
              <a:xfrm>
                <a:off x="7323369" y="3426945"/>
                <a:ext cx="1893694" cy="503728"/>
              </a:xfrm>
              <a:prstGeom prst="rect">
                <a:avLst/>
              </a:prstGeom>
            </p:spPr>
            <p:txBody>
              <a:bodyPr vert="horz" wrap="square" lIns="45720" tIns="22860" rIns="45720" bIns="22860" rtlCol="0" anchor="t">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1750"/>
                  </a:lnSpc>
                </a:pPr>
                <a:r>
                  <a:rPr lang="en-US" sz="1400" b="1" dirty="0">
                    <a:solidFill>
                      <a:srgbClr val="67605B"/>
                    </a:solidFill>
                    <a:latin typeface="Oracle Sans Extra Bold" panose="020B0503020204020204" pitchFamily="34" charset="0"/>
                    <a:ea typeface="League Spartan" charset="0"/>
                    <a:cs typeface="Oracle Sans Extra Bold" panose="020B0503020204020204" pitchFamily="34" charset="0"/>
                  </a:rPr>
                  <a:t>MySQL Stored Programs</a:t>
                </a:r>
              </a:p>
            </p:txBody>
          </p:sp>
        </p:grpSp>
        <p:pic>
          <p:nvPicPr>
            <p:cNvPr id="38" name="Image 37">
              <a:extLst>
                <a:ext uri="{FF2B5EF4-FFF2-40B4-BE49-F238E27FC236}">
                  <a16:creationId xmlns:a16="http://schemas.microsoft.com/office/drawing/2014/main" id="{9629DB99-129C-9FFF-5E22-4E0FCCCB8A5D}"/>
                </a:ext>
              </a:extLst>
            </p:cNvPr>
            <p:cNvPicPr>
              <a:picLocks noChangeAspect="1"/>
            </p:cNvPicPr>
            <p:nvPr/>
          </p:nvPicPr>
          <p:blipFill>
            <a:blip r:embed="rId7"/>
            <a:stretch>
              <a:fillRect/>
            </a:stretch>
          </p:blipFill>
          <p:spPr>
            <a:xfrm>
              <a:off x="7375970" y="1525279"/>
              <a:ext cx="939800" cy="927100"/>
            </a:xfrm>
            <a:prstGeom prst="rect">
              <a:avLst/>
            </a:prstGeom>
          </p:spPr>
        </p:pic>
      </p:grpSp>
      <p:grpSp>
        <p:nvGrpSpPr>
          <p:cNvPr id="43" name="Groupe 42">
            <a:extLst>
              <a:ext uri="{FF2B5EF4-FFF2-40B4-BE49-F238E27FC236}">
                <a16:creationId xmlns:a16="http://schemas.microsoft.com/office/drawing/2014/main" id="{DACE16FC-C01C-3F5E-24A5-1154E11CDDF7}"/>
              </a:ext>
            </a:extLst>
          </p:cNvPr>
          <p:cNvGrpSpPr/>
          <p:nvPr/>
        </p:nvGrpSpPr>
        <p:grpSpPr>
          <a:xfrm>
            <a:off x="4306190" y="3069499"/>
            <a:ext cx="1930833" cy="2196057"/>
            <a:chOff x="8498882" y="1525279"/>
            <a:chExt cx="1930833" cy="2196057"/>
          </a:xfrm>
        </p:grpSpPr>
        <p:grpSp>
          <p:nvGrpSpPr>
            <p:cNvPr id="44" name="Group 15">
              <a:extLst>
                <a:ext uri="{FF2B5EF4-FFF2-40B4-BE49-F238E27FC236}">
                  <a16:creationId xmlns:a16="http://schemas.microsoft.com/office/drawing/2014/main" id="{8B38C3C5-E2F7-C7F4-D422-25CE0BE3DD5E}"/>
                </a:ext>
              </a:extLst>
            </p:cNvPr>
            <p:cNvGrpSpPr/>
            <p:nvPr/>
          </p:nvGrpSpPr>
          <p:grpSpPr>
            <a:xfrm>
              <a:off x="8498882" y="1553899"/>
              <a:ext cx="1930833" cy="2167437"/>
              <a:chOff x="9499167" y="1898143"/>
              <a:chExt cx="1930833" cy="2167437"/>
            </a:xfrm>
          </p:grpSpPr>
          <p:sp>
            <p:nvSpPr>
              <p:cNvPr id="46" name="Rectangle 45">
                <a:extLst>
                  <a:ext uri="{FF2B5EF4-FFF2-40B4-BE49-F238E27FC236}">
                    <a16:creationId xmlns:a16="http://schemas.microsoft.com/office/drawing/2014/main" id="{37BA65E7-8986-FECB-E5A5-32F0CC1B6708}"/>
                  </a:ext>
                </a:extLst>
              </p:cNvPr>
              <p:cNvSpPr/>
              <p:nvPr/>
            </p:nvSpPr>
            <p:spPr>
              <a:xfrm>
                <a:off x="9499167" y="1898143"/>
                <a:ext cx="1930833" cy="2061468"/>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rgbClr val="67605B"/>
                  </a:solidFill>
                </a:endParaRPr>
              </a:p>
            </p:txBody>
          </p:sp>
          <p:sp>
            <p:nvSpPr>
              <p:cNvPr id="47" name="TextBox 17">
                <a:extLst>
                  <a:ext uri="{FF2B5EF4-FFF2-40B4-BE49-F238E27FC236}">
                    <a16:creationId xmlns:a16="http://schemas.microsoft.com/office/drawing/2014/main" id="{C3D62AE2-1345-9039-0854-5B90D483692C}"/>
                  </a:ext>
                </a:extLst>
              </p:cNvPr>
              <p:cNvSpPr txBox="1"/>
              <p:nvPr/>
            </p:nvSpPr>
            <p:spPr>
              <a:xfrm>
                <a:off x="9718063" y="2401078"/>
                <a:ext cx="697627" cy="1154162"/>
              </a:xfrm>
              <a:prstGeom prst="rect">
                <a:avLst/>
              </a:prstGeom>
              <a:noFill/>
            </p:spPr>
            <p:txBody>
              <a:bodyPr wrap="none" rtlCol="0" anchor="ctr" anchorCtr="0">
                <a:spAutoFit/>
              </a:bodyPr>
              <a:lstStyle/>
              <a:p>
                <a:r>
                  <a:rPr lang="en-US" sz="6900" b="1" dirty="0">
                    <a:solidFill>
                      <a:srgbClr val="67605B"/>
                    </a:solidFill>
                    <a:latin typeface="Oracle Sans Extra Bold" panose="020B0503020204020204" pitchFamily="34" charset="0"/>
                    <a:ea typeface="League Spartan" charset="0"/>
                    <a:cs typeface="Oracle Sans Extra Bold" panose="020B0503020204020204" pitchFamily="34" charset="0"/>
                  </a:rPr>
                  <a:t>5</a:t>
                </a:r>
              </a:p>
            </p:txBody>
          </p:sp>
          <p:sp>
            <p:nvSpPr>
              <p:cNvPr id="48" name="TextBox 18">
                <a:extLst>
                  <a:ext uri="{FF2B5EF4-FFF2-40B4-BE49-F238E27FC236}">
                    <a16:creationId xmlns:a16="http://schemas.microsoft.com/office/drawing/2014/main" id="{814FC963-BCCE-9E2C-CEA1-2324ABD84977}"/>
                  </a:ext>
                </a:extLst>
              </p:cNvPr>
              <p:cNvSpPr txBox="1"/>
              <p:nvPr/>
            </p:nvSpPr>
            <p:spPr>
              <a:xfrm>
                <a:off x="9718063" y="3727026"/>
                <a:ext cx="184731" cy="338554"/>
              </a:xfrm>
              <a:prstGeom prst="rect">
                <a:avLst/>
              </a:prstGeom>
              <a:noFill/>
            </p:spPr>
            <p:txBody>
              <a:bodyPr wrap="none" rtlCol="0" anchor="b" anchorCtr="0">
                <a:spAutoFit/>
              </a:bodyPr>
              <a:lstStyle/>
              <a:p>
                <a:endParaRPr lang="en-US" sz="1600" b="1" dirty="0">
                  <a:solidFill>
                    <a:srgbClr val="67605B"/>
                  </a:solidFill>
                  <a:latin typeface="Oracle Sans Extra Bold" panose="020B0503020204020204" pitchFamily="34" charset="0"/>
                  <a:ea typeface="League Spartan" charset="0"/>
                  <a:cs typeface="Oracle Sans Extra Bold" panose="020B0503020204020204" pitchFamily="34" charset="0"/>
                </a:endParaRPr>
              </a:p>
            </p:txBody>
          </p:sp>
          <p:sp>
            <p:nvSpPr>
              <p:cNvPr id="49" name="Subtitle 2">
                <a:extLst>
                  <a:ext uri="{FF2B5EF4-FFF2-40B4-BE49-F238E27FC236}">
                    <a16:creationId xmlns:a16="http://schemas.microsoft.com/office/drawing/2014/main" id="{F34056E5-673A-336A-9003-25266736F500}"/>
                  </a:ext>
                </a:extLst>
              </p:cNvPr>
              <p:cNvSpPr txBox="1">
                <a:spLocks/>
              </p:cNvSpPr>
              <p:nvPr/>
            </p:nvSpPr>
            <p:spPr>
              <a:xfrm>
                <a:off x="9540280" y="3432230"/>
                <a:ext cx="1871969" cy="533031"/>
              </a:xfrm>
              <a:prstGeom prst="rect">
                <a:avLst/>
              </a:prstGeom>
            </p:spPr>
            <p:txBody>
              <a:bodyPr vert="horz" wrap="square" lIns="45720" tIns="22860" rIns="45720" bIns="22860" rtlCol="0" anchor="t">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1750"/>
                  </a:lnSpc>
                </a:pPr>
                <a:r>
                  <a:rPr lang="en-US" sz="1400" b="1" dirty="0">
                    <a:solidFill>
                      <a:srgbClr val="67605B"/>
                    </a:solidFill>
                    <a:latin typeface="Oracle Sans Extra Bold" panose="020B0503020204020204" pitchFamily="34" charset="0"/>
                    <a:ea typeface="League Spartan" charset="0"/>
                    <a:cs typeface="Oracle Sans Extra Bold" panose="020B0503020204020204" pitchFamily="34" charset="0"/>
                  </a:rPr>
                  <a:t>MySQL Monitoring</a:t>
                </a:r>
              </a:p>
              <a:p>
                <a:pPr algn="l">
                  <a:lnSpc>
                    <a:spcPts val="1750"/>
                  </a:lnSpc>
                </a:pPr>
                <a:endParaRPr lang="en-IN" sz="1200" dirty="0">
                  <a:solidFill>
                    <a:srgbClr val="67605B"/>
                  </a:solidFill>
                  <a:latin typeface="Oracle Sans Light" panose="020B0403020204020204" pitchFamily="34" charset="0"/>
                  <a:cs typeface="Oracle Sans Light" panose="020B0403020204020204" pitchFamily="34" charset="0"/>
                </a:endParaRPr>
              </a:p>
            </p:txBody>
          </p:sp>
        </p:grpSp>
        <p:pic>
          <p:nvPicPr>
            <p:cNvPr id="45" name="Image 44">
              <a:extLst>
                <a:ext uri="{FF2B5EF4-FFF2-40B4-BE49-F238E27FC236}">
                  <a16:creationId xmlns:a16="http://schemas.microsoft.com/office/drawing/2014/main" id="{6A59CD21-F514-A71E-70A9-B0D4E71BD25E}"/>
                </a:ext>
              </a:extLst>
            </p:cNvPr>
            <p:cNvPicPr>
              <a:picLocks noChangeAspect="1"/>
            </p:cNvPicPr>
            <p:nvPr/>
          </p:nvPicPr>
          <p:blipFill>
            <a:blip r:embed="rId8"/>
            <a:stretch>
              <a:fillRect/>
            </a:stretch>
          </p:blipFill>
          <p:spPr>
            <a:xfrm>
              <a:off x="9484864" y="1525279"/>
              <a:ext cx="927100" cy="927100"/>
            </a:xfrm>
            <a:prstGeom prst="rect">
              <a:avLst/>
            </a:prstGeom>
          </p:spPr>
        </p:pic>
      </p:grpSp>
      <p:grpSp>
        <p:nvGrpSpPr>
          <p:cNvPr id="50" name="Groupe 49">
            <a:extLst>
              <a:ext uri="{FF2B5EF4-FFF2-40B4-BE49-F238E27FC236}">
                <a16:creationId xmlns:a16="http://schemas.microsoft.com/office/drawing/2014/main" id="{9B7878F6-7B2D-E1E7-B524-CF4025EF00CC}"/>
              </a:ext>
            </a:extLst>
          </p:cNvPr>
          <p:cNvGrpSpPr/>
          <p:nvPr/>
        </p:nvGrpSpPr>
        <p:grpSpPr>
          <a:xfrm>
            <a:off x="6381021" y="3010631"/>
            <a:ext cx="2003008" cy="2264716"/>
            <a:chOff x="9976941" y="1456619"/>
            <a:chExt cx="2003008" cy="2264716"/>
          </a:xfrm>
        </p:grpSpPr>
        <p:sp>
          <p:nvSpPr>
            <p:cNvPr id="51" name="Rectangle 50">
              <a:extLst>
                <a:ext uri="{FF2B5EF4-FFF2-40B4-BE49-F238E27FC236}">
                  <a16:creationId xmlns:a16="http://schemas.microsoft.com/office/drawing/2014/main" id="{D71322A6-C566-F9AF-DAFE-CF4C7B8A1167}"/>
                </a:ext>
              </a:extLst>
            </p:cNvPr>
            <p:cNvSpPr/>
            <p:nvPr/>
          </p:nvSpPr>
          <p:spPr>
            <a:xfrm>
              <a:off x="9976941" y="1553898"/>
              <a:ext cx="1930833" cy="2063228"/>
            </a:xfrm>
            <a:prstGeom prst="rect">
              <a:avLst/>
            </a:prstGeom>
            <a:solidFill>
              <a:srgbClr val="DD95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rgbClr val="67605B"/>
                </a:solidFill>
              </a:endParaRPr>
            </a:p>
          </p:txBody>
        </p:sp>
        <p:sp>
          <p:nvSpPr>
            <p:cNvPr id="52" name="TextBox 17">
              <a:extLst>
                <a:ext uri="{FF2B5EF4-FFF2-40B4-BE49-F238E27FC236}">
                  <a16:creationId xmlns:a16="http://schemas.microsoft.com/office/drawing/2014/main" id="{52FFC531-C2BA-2572-D89B-5D6043139E4F}"/>
                </a:ext>
              </a:extLst>
            </p:cNvPr>
            <p:cNvSpPr txBox="1"/>
            <p:nvPr/>
          </p:nvSpPr>
          <p:spPr>
            <a:xfrm>
              <a:off x="10195837" y="2056833"/>
              <a:ext cx="731290" cy="1154162"/>
            </a:xfrm>
            <a:prstGeom prst="rect">
              <a:avLst/>
            </a:prstGeom>
            <a:noFill/>
          </p:spPr>
          <p:txBody>
            <a:bodyPr wrap="none" rtlCol="0" anchor="ctr" anchorCtr="0">
              <a:spAutoFit/>
            </a:bodyPr>
            <a:lstStyle/>
            <a:p>
              <a:r>
                <a:rPr lang="en-US" sz="6900" b="1" dirty="0">
                  <a:solidFill>
                    <a:srgbClr val="67605B"/>
                  </a:solidFill>
                  <a:latin typeface="Oracle Sans Extra Bold" panose="020B0503020204020204" pitchFamily="34" charset="0"/>
                  <a:ea typeface="League Spartan" charset="0"/>
                  <a:cs typeface="Oracle Sans Extra Bold" panose="020B0503020204020204" pitchFamily="34" charset="0"/>
                </a:rPr>
                <a:t>6</a:t>
              </a:r>
            </a:p>
          </p:txBody>
        </p:sp>
        <p:sp>
          <p:nvSpPr>
            <p:cNvPr id="53" name="TextBox 18">
              <a:extLst>
                <a:ext uri="{FF2B5EF4-FFF2-40B4-BE49-F238E27FC236}">
                  <a16:creationId xmlns:a16="http://schemas.microsoft.com/office/drawing/2014/main" id="{8E83A9EF-0EA0-C8B0-CD91-C5FD48B04430}"/>
                </a:ext>
              </a:extLst>
            </p:cNvPr>
            <p:cNvSpPr txBox="1"/>
            <p:nvPr/>
          </p:nvSpPr>
          <p:spPr>
            <a:xfrm>
              <a:off x="10195837" y="3382781"/>
              <a:ext cx="184731" cy="338554"/>
            </a:xfrm>
            <a:prstGeom prst="rect">
              <a:avLst/>
            </a:prstGeom>
            <a:noFill/>
          </p:spPr>
          <p:txBody>
            <a:bodyPr wrap="none" rtlCol="0" anchor="b" anchorCtr="0">
              <a:spAutoFit/>
            </a:bodyPr>
            <a:lstStyle/>
            <a:p>
              <a:endParaRPr lang="en-US" sz="1600" b="1" dirty="0">
                <a:solidFill>
                  <a:srgbClr val="67605B"/>
                </a:solidFill>
                <a:latin typeface="Oracle Sans Extra Bold" panose="020B0503020204020204" pitchFamily="34" charset="0"/>
                <a:ea typeface="League Spartan" charset="0"/>
                <a:cs typeface="Oracle Sans Extra Bold" panose="020B0503020204020204" pitchFamily="34" charset="0"/>
              </a:endParaRPr>
            </a:p>
          </p:txBody>
        </p:sp>
        <p:sp>
          <p:nvSpPr>
            <p:cNvPr id="54" name="Subtitle 2">
              <a:extLst>
                <a:ext uri="{FF2B5EF4-FFF2-40B4-BE49-F238E27FC236}">
                  <a16:creationId xmlns:a16="http://schemas.microsoft.com/office/drawing/2014/main" id="{56100F4C-23ED-C82D-2AE0-4BF628197C49}"/>
                </a:ext>
              </a:extLst>
            </p:cNvPr>
            <p:cNvSpPr txBox="1">
              <a:spLocks/>
            </p:cNvSpPr>
            <p:nvPr/>
          </p:nvSpPr>
          <p:spPr>
            <a:xfrm>
              <a:off x="10031192" y="3087358"/>
              <a:ext cx="1876581" cy="546816"/>
            </a:xfrm>
            <a:prstGeom prst="rect">
              <a:avLst/>
            </a:prstGeom>
          </p:spPr>
          <p:txBody>
            <a:bodyPr vert="horz" wrap="square" lIns="45720" tIns="22860" rIns="45720" bIns="22860" rtlCol="0" anchor="t">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1750"/>
                </a:lnSpc>
              </a:pPr>
              <a:r>
                <a:rPr lang="en-US" sz="1400" b="1" dirty="0">
                  <a:solidFill>
                    <a:srgbClr val="67605B"/>
                  </a:solidFill>
                  <a:latin typeface="Oracle Sans Extra Bold" panose="020B0503020204020204" pitchFamily="34" charset="0"/>
                  <a:ea typeface="League Spartan" charset="0"/>
                  <a:cs typeface="Oracle Sans Extra Bold" panose="020B0503020204020204" pitchFamily="34" charset="0"/>
                </a:rPr>
                <a:t>MySQL 24x7</a:t>
              </a:r>
            </a:p>
            <a:p>
              <a:pPr algn="l">
                <a:lnSpc>
                  <a:spcPts val="1750"/>
                </a:lnSpc>
              </a:pPr>
              <a:r>
                <a:rPr lang="en-US" sz="1400" b="1" dirty="0">
                  <a:solidFill>
                    <a:srgbClr val="67605B"/>
                  </a:solidFill>
                  <a:latin typeface="Oracle Sans Extra Bold" panose="020B0503020204020204" pitchFamily="34" charset="0"/>
                  <a:ea typeface="League Spartan" charset="0"/>
                  <a:cs typeface="Oracle Sans Extra Bold" panose="020B0503020204020204" pitchFamily="34" charset="0"/>
                </a:rPr>
                <a:t>Support</a:t>
              </a:r>
            </a:p>
          </p:txBody>
        </p:sp>
        <p:pic>
          <p:nvPicPr>
            <p:cNvPr id="55" name="Picture Placeholder 76">
              <a:extLst>
                <a:ext uri="{FF2B5EF4-FFF2-40B4-BE49-F238E27FC236}">
                  <a16:creationId xmlns:a16="http://schemas.microsoft.com/office/drawing/2014/main" id="{805949B6-2528-8380-B185-B68173FC011C}"/>
                </a:ext>
              </a:extLst>
            </p:cNvPr>
            <p:cNvPicPr>
              <a:picLocks noChangeAspect="1"/>
            </p:cNvPicPr>
            <p:nvPr/>
          </p:nvPicPr>
          <p:blipFill rotWithShape="1">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11050160" y="1456619"/>
              <a:ext cx="929789" cy="929788"/>
            </a:xfrm>
            <a:prstGeom prst="rect">
              <a:avLst/>
            </a:prstGeom>
          </p:spPr>
        </p:pic>
      </p:grpSp>
      <p:sp>
        <p:nvSpPr>
          <p:cNvPr id="2" name="Rectangle : coins arrondis 1">
            <a:extLst>
              <a:ext uri="{FF2B5EF4-FFF2-40B4-BE49-F238E27FC236}">
                <a16:creationId xmlns:a16="http://schemas.microsoft.com/office/drawing/2014/main" id="{91206299-51AE-131D-7DC4-B72C4E7BE97F}"/>
              </a:ext>
            </a:extLst>
          </p:cNvPr>
          <p:cNvSpPr/>
          <p:nvPr/>
        </p:nvSpPr>
        <p:spPr>
          <a:xfrm>
            <a:off x="1363892" y="5250614"/>
            <a:ext cx="7799294" cy="1106247"/>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H" sz="2400" b="1" dirty="0"/>
              <a:t>MySQL Community</a:t>
            </a:r>
            <a:endParaRPr lang="fr-FR" sz="2400" b="1" dirty="0"/>
          </a:p>
        </p:txBody>
      </p:sp>
      <p:pic>
        <p:nvPicPr>
          <p:cNvPr id="7" name="Imagen 11" descr="Logotipo&#10;&#10;Descripción generada automáticamente">
            <a:extLst>
              <a:ext uri="{FF2B5EF4-FFF2-40B4-BE49-F238E27FC236}">
                <a16:creationId xmlns:a16="http://schemas.microsoft.com/office/drawing/2014/main" id="{B0E357D7-F296-40EA-EFB3-5E83C23A0542}"/>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454240" y="5233566"/>
            <a:ext cx="1433296" cy="1061142"/>
          </a:xfrm>
          <a:prstGeom prst="rect">
            <a:avLst/>
          </a:prstGeom>
        </p:spPr>
      </p:pic>
    </p:spTree>
    <p:extLst>
      <p:ext uri="{BB962C8B-B14F-4D97-AF65-F5344CB8AC3E}">
        <p14:creationId xmlns:p14="http://schemas.microsoft.com/office/powerpoint/2010/main" val="1194233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dissolve">
                                      <p:cBhvr>
                                        <p:cTn id="7" dur="10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dissolve">
                                      <p:cBhvr>
                                        <p:cTn id="12" dur="1000"/>
                                        <p:tgtEl>
                                          <p:spTgt spid="24"/>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dissolve">
                                      <p:cBhvr>
                                        <p:cTn id="17" dur="1000"/>
                                        <p:tgtEl>
                                          <p:spTgt spid="31"/>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6"/>
                                        </p:tgtEl>
                                        <p:attrNameLst>
                                          <p:attrName>style.visibility</p:attrName>
                                        </p:attrNameLst>
                                      </p:cBhvr>
                                      <p:to>
                                        <p:strVal val="visible"/>
                                      </p:to>
                                    </p:set>
                                    <p:animEffect transition="in" filter="dissolve">
                                      <p:cBhvr>
                                        <p:cTn id="22" dur="1000"/>
                                        <p:tgtEl>
                                          <p:spTgt spid="36"/>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43"/>
                                        </p:tgtEl>
                                        <p:attrNameLst>
                                          <p:attrName>style.visibility</p:attrName>
                                        </p:attrNameLst>
                                      </p:cBhvr>
                                      <p:to>
                                        <p:strVal val="visible"/>
                                      </p:to>
                                    </p:set>
                                    <p:animEffect transition="in" filter="dissolve">
                                      <p:cBhvr>
                                        <p:cTn id="27" dur="1000"/>
                                        <p:tgtEl>
                                          <p:spTgt spid="43"/>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50"/>
                                        </p:tgtEl>
                                        <p:attrNameLst>
                                          <p:attrName>style.visibility</p:attrName>
                                        </p:attrNameLst>
                                      </p:cBhvr>
                                      <p:to>
                                        <p:strVal val="visible"/>
                                      </p:to>
                                    </p:set>
                                    <p:animEffect transition="in" filter="dissolve">
                                      <p:cBhvr>
                                        <p:cTn id="32" dur="10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63F265-3390-0BF0-71B4-D617D02C10DF}"/>
            </a:ext>
          </a:extLst>
        </p:cNvPr>
        <p:cNvGrpSpPr/>
        <p:nvPr/>
      </p:nvGrpSpPr>
      <p:grpSpPr>
        <a:xfrm>
          <a:off x="0" y="0"/>
          <a:ext cx="0" cy="0"/>
          <a:chOff x="0" y="0"/>
          <a:chExt cx="0" cy="0"/>
        </a:xfrm>
      </p:grpSpPr>
      <p:sp>
        <p:nvSpPr>
          <p:cNvPr id="3" name="Espace réservé du pied de page 2">
            <a:extLst>
              <a:ext uri="{FF2B5EF4-FFF2-40B4-BE49-F238E27FC236}">
                <a16:creationId xmlns:a16="http://schemas.microsoft.com/office/drawing/2014/main" id="{C132E171-BAAE-07A4-4E0F-9F250ADD4180}"/>
              </a:ext>
            </a:extLst>
          </p:cNvPr>
          <p:cNvSpPr>
            <a:spLocks noGrp="1"/>
          </p:cNvSpPr>
          <p:nvPr>
            <p:ph type="ftr" sz="quarter" idx="11"/>
          </p:nvPr>
        </p:nvSpPr>
        <p:spPr/>
        <p:txBody>
          <a:bodyPr/>
          <a:lstStyle/>
          <a:p>
            <a:r>
              <a:rPr lang="en-US" dirty="0"/>
              <a:t>Copyright © 2025 Oracle </a:t>
            </a:r>
          </a:p>
        </p:txBody>
      </p:sp>
      <p:sp>
        <p:nvSpPr>
          <p:cNvPr id="4" name="Espace réservé du numéro de diapositive 3">
            <a:extLst>
              <a:ext uri="{FF2B5EF4-FFF2-40B4-BE49-F238E27FC236}">
                <a16:creationId xmlns:a16="http://schemas.microsoft.com/office/drawing/2014/main" id="{56675CD2-CB07-54E1-EDCA-1F4AAC5AE070}"/>
              </a:ext>
            </a:extLst>
          </p:cNvPr>
          <p:cNvSpPr>
            <a:spLocks noGrp="1"/>
          </p:cNvSpPr>
          <p:nvPr>
            <p:ph type="sldNum" sz="quarter" idx="12"/>
          </p:nvPr>
        </p:nvSpPr>
        <p:spPr/>
        <p:txBody>
          <a:bodyPr/>
          <a:lstStyle/>
          <a:p>
            <a:fld id="{345D60D9-5372-5F40-9443-0F9AE5BDC3C8}" type="slidenum">
              <a:rPr lang="en-US" smtClean="0"/>
              <a:pPr/>
              <a:t>8</a:t>
            </a:fld>
            <a:endParaRPr lang="en-US" dirty="0"/>
          </a:p>
        </p:txBody>
      </p:sp>
      <p:sp>
        <p:nvSpPr>
          <p:cNvPr id="5" name="Text Placeholder 7">
            <a:extLst>
              <a:ext uri="{FF2B5EF4-FFF2-40B4-BE49-F238E27FC236}">
                <a16:creationId xmlns:a16="http://schemas.microsoft.com/office/drawing/2014/main" id="{8C9D519B-DB91-2E39-7349-28A9EF4D5DE7}"/>
              </a:ext>
            </a:extLst>
          </p:cNvPr>
          <p:cNvSpPr txBox="1">
            <a:spLocks/>
          </p:cNvSpPr>
          <p:nvPr/>
        </p:nvSpPr>
        <p:spPr>
          <a:xfrm>
            <a:off x="857002" y="716369"/>
            <a:ext cx="10671048" cy="330540"/>
          </a:xfrm>
          <a:prstGeom prst="rect">
            <a:avLst/>
          </a:prstGeom>
        </p:spPr>
        <p:txBody>
          <a:bodyPr vert="horz" lIns="0" tIns="0" rIns="0" bIns="0" rtlCol="0" anchor="ctr"/>
          <a:lstStyle>
            <a:defPPr>
              <a:defRPr lang="en-US"/>
            </a:defPPr>
            <a:lvl1pPr marL="0" algn="l" defTabSz="914400" rtl="0" eaLnBrk="1" latinLnBrk="0" hangingPunct="1">
              <a:defRPr sz="900" kern="1200">
                <a:solidFill>
                  <a:srgbClr val="8B858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800" dirty="0"/>
              <a:t>MySQL Community and Enterprise</a:t>
            </a:r>
            <a:endParaRPr lang="en-US" sz="1800" dirty="0"/>
          </a:p>
        </p:txBody>
      </p:sp>
      <p:sp>
        <p:nvSpPr>
          <p:cNvPr id="6" name="Title 5">
            <a:extLst>
              <a:ext uri="{FF2B5EF4-FFF2-40B4-BE49-F238E27FC236}">
                <a16:creationId xmlns:a16="http://schemas.microsoft.com/office/drawing/2014/main" id="{FB4E51DD-8581-8064-EF6F-2B2A909ECC47}"/>
              </a:ext>
            </a:extLst>
          </p:cNvPr>
          <p:cNvSpPr txBox="1">
            <a:spLocks/>
          </p:cNvSpPr>
          <p:nvPr/>
        </p:nvSpPr>
        <p:spPr>
          <a:xfrm>
            <a:off x="768875" y="182403"/>
            <a:ext cx="10671048" cy="822960"/>
          </a:xfrm>
          <a:prstGeom prst="rect">
            <a:avLst/>
          </a:prstGeom>
        </p:spPr>
        <p:txBody>
          <a:bodyPr/>
          <a:lstStyle>
            <a:lvl1pPr algn="l" defTabSz="914400" rtl="0" eaLnBrk="1" latinLnBrk="0" hangingPunct="1">
              <a:lnSpc>
                <a:spcPct val="95000"/>
              </a:lnSpc>
              <a:spcBef>
                <a:spcPct val="0"/>
              </a:spcBef>
              <a:buNone/>
              <a:defRPr lang="en-US" sz="2400" b="1" i="0" kern="1200" baseline="0" dirty="0">
                <a:solidFill>
                  <a:schemeClr val="tx1"/>
                </a:solidFill>
                <a:latin typeface="+mn-lt"/>
                <a:ea typeface="+mn-ea"/>
                <a:cs typeface="+mj-cs"/>
              </a:defRPr>
            </a:lvl1pPr>
          </a:lstStyle>
          <a:p>
            <a:r>
              <a:rPr lang="fr-CH" dirty="0">
                <a:solidFill>
                  <a:srgbClr val="FF0000"/>
                </a:solidFill>
              </a:rPr>
              <a:t>NEW: </a:t>
            </a:r>
            <a:r>
              <a:rPr lang="fr-CH" dirty="0"/>
              <a:t>MySQL LTS &amp; Innovation Releases</a:t>
            </a:r>
          </a:p>
        </p:txBody>
      </p:sp>
      <p:pic>
        <p:nvPicPr>
          <p:cNvPr id="7" name="Picture 2" descr="new versioning">
            <a:extLst>
              <a:ext uri="{FF2B5EF4-FFF2-40B4-BE49-F238E27FC236}">
                <a16:creationId xmlns:a16="http://schemas.microsoft.com/office/drawing/2014/main" id="{49F7BB26-3066-56E9-6AE9-20CCE2B9E81D}"/>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466109" y="1418995"/>
            <a:ext cx="6069013" cy="3094038"/>
          </a:xfrm>
          <a:prstGeom prst="rect">
            <a:avLst/>
          </a:prstGeom>
          <a:noFill/>
          <a:extLst>
            <a:ext uri="{909E8E84-426E-40DD-AFC4-6F175D3DCCD1}">
              <a14:hiddenFill xmlns:a14="http://schemas.microsoft.com/office/drawing/2010/main">
                <a:solidFill>
                  <a:srgbClr val="FFFFFF"/>
                </a:solidFill>
              </a14:hiddenFill>
            </a:ext>
          </a:extLst>
        </p:spPr>
      </p:pic>
      <p:sp>
        <p:nvSpPr>
          <p:cNvPr id="8" name="MySQL Innovation releases…">
            <a:extLst>
              <a:ext uri="{FF2B5EF4-FFF2-40B4-BE49-F238E27FC236}">
                <a16:creationId xmlns:a16="http://schemas.microsoft.com/office/drawing/2014/main" id="{5FA44DE3-7C94-CB64-9E24-E30B3F9C1323}"/>
              </a:ext>
            </a:extLst>
          </p:cNvPr>
          <p:cNvSpPr txBox="1">
            <a:spLocks/>
          </p:cNvSpPr>
          <p:nvPr/>
        </p:nvSpPr>
        <p:spPr>
          <a:xfrm>
            <a:off x="6982085" y="4669223"/>
            <a:ext cx="4459652" cy="1777492"/>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marL="0" indent="0" algn="l" defTabSz="914400" rtl="0" eaLnBrk="1" latinLnBrk="0" hangingPunct="1">
              <a:lnSpc>
                <a:spcPct val="90000"/>
              </a:lnSpc>
              <a:spcBef>
                <a:spcPts val="1000"/>
              </a:spcBef>
              <a:buFont typeface="Arial" panose="020B0604020202020204" pitchFamily="34" charset="0"/>
              <a:buNone/>
              <a:defRPr sz="2800" b="0" i="0" kern="1200">
                <a:solidFill>
                  <a:schemeClr val="tx1"/>
                </a:solidFill>
                <a:latin typeface="Oracle Sans Light" panose="020B0403020204020204" pitchFamily="34" charset="0"/>
                <a:ea typeface="+mn-ea"/>
                <a:cs typeface="Oracle Sans Light" panose="020B0403020204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b="0" i="0" kern="1200">
                <a:solidFill>
                  <a:schemeClr val="tx1"/>
                </a:solidFill>
                <a:latin typeface="Oracle Sans Light" panose="020B0403020204020204" pitchFamily="34" charset="0"/>
                <a:ea typeface="+mn-ea"/>
                <a:cs typeface="Oracle Sans Light" panose="020B0403020204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b="0" i="0" kern="1200">
                <a:solidFill>
                  <a:schemeClr val="tx1"/>
                </a:solidFill>
                <a:latin typeface="Oracle Sans Light" panose="020B0403020204020204" pitchFamily="34" charset="0"/>
                <a:ea typeface="+mn-ea"/>
                <a:cs typeface="Oracle Sans Light" panose="020B0403020204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Oracle Sans Light" panose="020B0403020204020204" pitchFamily="34" charset="0"/>
                <a:ea typeface="+mn-ea"/>
                <a:cs typeface="Oracle Sans Light" panose="020B0403020204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Oracle Sans Light" panose="020B0403020204020204" pitchFamily="34" charset="0"/>
                <a:ea typeface="+mn-ea"/>
                <a:cs typeface="Oracle Sans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sz="1700">
                <a:latin typeface="Oracle Sans Tab Bold"/>
                <a:ea typeface="Oracle Sans Tab Bold"/>
                <a:cs typeface="Oracle Sans Tab Bold"/>
                <a:sym typeface="Oracle Sans Tab Bold"/>
              </a:defRPr>
            </a:pPr>
            <a:r>
              <a:rPr lang="en-US" sz="1700" dirty="0">
                <a:latin typeface="Oracle Sans Tab Bold"/>
                <a:ea typeface="Oracle Sans Tab Bold"/>
                <a:cs typeface="Oracle Sans Tab Bold"/>
                <a:sym typeface="Oracle Sans Tab Bold"/>
              </a:rPr>
              <a:t>MySQL Innovation Releases</a:t>
            </a:r>
          </a:p>
          <a:p>
            <a:pPr marL="170447" indent="-170447">
              <a:spcBef>
                <a:spcPts val="600"/>
              </a:spcBef>
              <a:buSzPct val="100000"/>
              <a:buFont typeface="Arial" panose="020B0604020202020204" pitchFamily="34" charset="0"/>
              <a:buChar char="•"/>
              <a:defRPr sz="1700"/>
            </a:pPr>
            <a:r>
              <a:rPr lang="en-US" sz="1700" dirty="0"/>
              <a:t>leading-edge innovations</a:t>
            </a:r>
          </a:p>
          <a:p>
            <a:pPr marL="170447" indent="-170447">
              <a:spcBef>
                <a:spcPts val="600"/>
              </a:spcBef>
              <a:buSzPct val="100000"/>
              <a:buFont typeface="Arial" panose="020B0604020202020204" pitchFamily="34" charset="0"/>
              <a:buChar char="•"/>
              <a:defRPr sz="1700"/>
            </a:pPr>
            <a:r>
              <a:rPr lang="en-US" sz="1700" dirty="0"/>
              <a:t>will likely released every quarter</a:t>
            </a:r>
          </a:p>
          <a:p>
            <a:pPr marL="170447" indent="-170447">
              <a:spcBef>
                <a:spcPts val="600"/>
              </a:spcBef>
              <a:buSzPct val="100000"/>
              <a:buFont typeface="Arial" panose="020B0604020202020204" pitchFamily="34" charset="0"/>
              <a:buChar char="•"/>
              <a:defRPr sz="1700"/>
            </a:pPr>
            <a:r>
              <a:rPr lang="en-US" sz="1700" dirty="0"/>
              <a:t>Include tools (like MySQL Shell)</a:t>
            </a:r>
          </a:p>
          <a:p>
            <a:pPr marL="170447" indent="-170447">
              <a:spcBef>
                <a:spcPts val="600"/>
              </a:spcBef>
              <a:buSzPct val="100000"/>
              <a:buFont typeface="Arial" panose="020B0604020202020204" pitchFamily="34" charset="0"/>
              <a:buChar char="•"/>
              <a:defRPr sz="1700"/>
            </a:pPr>
            <a:r>
              <a:rPr lang="en-US" sz="1700" dirty="0"/>
              <a:t>Connectors released as Innovation only</a:t>
            </a:r>
          </a:p>
          <a:p>
            <a:pPr marL="170447" indent="-170447">
              <a:buSzPct val="100000"/>
              <a:buFont typeface="Arial" panose="020B0604020202020204" pitchFamily="34" charset="0"/>
              <a:buChar char="•"/>
              <a:defRPr sz="1700"/>
            </a:pPr>
            <a:endParaRPr lang="en-US" sz="1700" dirty="0"/>
          </a:p>
        </p:txBody>
      </p:sp>
      <p:sp>
        <p:nvSpPr>
          <p:cNvPr id="9" name="MySQL Long-Term Support (LTS)…">
            <a:extLst>
              <a:ext uri="{FF2B5EF4-FFF2-40B4-BE49-F238E27FC236}">
                <a16:creationId xmlns:a16="http://schemas.microsoft.com/office/drawing/2014/main" id="{383151B4-903A-A187-2036-69860A238020}"/>
              </a:ext>
            </a:extLst>
          </p:cNvPr>
          <p:cNvSpPr txBox="1">
            <a:spLocks/>
          </p:cNvSpPr>
          <p:nvPr/>
        </p:nvSpPr>
        <p:spPr>
          <a:xfrm>
            <a:off x="531289" y="4645347"/>
            <a:ext cx="5096765" cy="1777492"/>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800" b="0" i="0" kern="1200">
                <a:solidFill>
                  <a:schemeClr val="tx1"/>
                </a:solidFill>
                <a:latin typeface="Oracle Sans Light" panose="020B0403020204020204" pitchFamily="34" charset="0"/>
                <a:ea typeface="+mn-ea"/>
                <a:cs typeface="Oracle Sans Light" panose="020B0403020204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b="0" i="0" kern="1200">
                <a:solidFill>
                  <a:schemeClr val="tx1"/>
                </a:solidFill>
                <a:latin typeface="Oracle Sans Light" panose="020B0403020204020204" pitchFamily="34" charset="0"/>
                <a:ea typeface="+mn-ea"/>
                <a:cs typeface="Oracle Sans Light" panose="020B0403020204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b="0" i="0" kern="1200">
                <a:solidFill>
                  <a:schemeClr val="tx1"/>
                </a:solidFill>
                <a:latin typeface="Oracle Sans Light" panose="020B0403020204020204" pitchFamily="34" charset="0"/>
                <a:ea typeface="+mn-ea"/>
                <a:cs typeface="Oracle Sans Light" panose="020B0403020204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Oracle Sans Light" panose="020B0403020204020204" pitchFamily="34" charset="0"/>
                <a:ea typeface="+mn-ea"/>
                <a:cs typeface="Oracle Sans Light" panose="020B0403020204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Oracle Sans Light" panose="020B0403020204020204" pitchFamily="34" charset="0"/>
                <a:ea typeface="+mn-ea"/>
                <a:cs typeface="Oracle Sans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sz="1700">
                <a:latin typeface="Oracle Sans Tab Bold"/>
                <a:ea typeface="Oracle Sans Tab Bold"/>
                <a:cs typeface="Oracle Sans Tab Bold"/>
                <a:sym typeface="Oracle Sans Tab Bold"/>
              </a:defRPr>
            </a:pPr>
            <a:r>
              <a:rPr lang="en-US" sz="1700" dirty="0">
                <a:latin typeface="Oracle Sans Tab Bold"/>
                <a:ea typeface="Oracle Sans Tab Bold"/>
                <a:cs typeface="Oracle Sans Tab Bold"/>
                <a:sym typeface="Oracle Sans Tab Bold"/>
              </a:rPr>
              <a:t>MySQL Long-Term Support (LTS) Releases</a:t>
            </a:r>
          </a:p>
          <a:p>
            <a:pPr marL="170447" indent="-170447">
              <a:spcBef>
                <a:spcPts val="600"/>
              </a:spcBef>
              <a:buSzPct val="100000"/>
              <a:buFont typeface="Arial" panose="020B0604020202020204" pitchFamily="34" charset="0"/>
              <a:buChar char="•"/>
              <a:defRPr sz="1700"/>
            </a:pPr>
            <a:r>
              <a:rPr lang="en-US" sz="1700" dirty="0"/>
              <a:t>bugfix &amp; security patches only</a:t>
            </a:r>
          </a:p>
          <a:p>
            <a:pPr marL="170447" indent="-170447">
              <a:spcBef>
                <a:spcPts val="600"/>
              </a:spcBef>
              <a:buSzPct val="100000"/>
              <a:buFont typeface="Arial" panose="020B0604020202020204" pitchFamily="34" charset="0"/>
              <a:buChar char="•"/>
              <a:defRPr sz="1700"/>
            </a:pPr>
            <a:r>
              <a:rPr lang="en-US" sz="1700" dirty="0"/>
              <a:t>backwards compatibility</a:t>
            </a:r>
          </a:p>
          <a:p>
            <a:pPr marL="170447" indent="-170447">
              <a:spcBef>
                <a:spcPts val="600"/>
              </a:spcBef>
              <a:buSzPct val="100000"/>
              <a:buFont typeface="Arial" panose="020B0604020202020204" pitchFamily="34" charset="0"/>
              <a:buChar char="•"/>
              <a:defRPr sz="1700"/>
            </a:pPr>
            <a:r>
              <a:rPr lang="en-US" sz="1700" dirty="0"/>
              <a:t>support lifecycle: 5y premier + 3y extended</a:t>
            </a:r>
          </a:p>
          <a:p>
            <a:pPr marL="170447" indent="-170447">
              <a:spcBef>
                <a:spcPts val="600"/>
              </a:spcBef>
              <a:buSzPct val="100000"/>
              <a:buFont typeface="Arial" panose="020B0604020202020204" pitchFamily="34" charset="0"/>
              <a:buChar char="•"/>
              <a:defRPr sz="1700"/>
            </a:pPr>
            <a:r>
              <a:rPr lang="en-US" sz="1700" dirty="0"/>
              <a:t>Include tools (like MySQL Shell)</a:t>
            </a:r>
          </a:p>
        </p:txBody>
      </p:sp>
      <p:sp>
        <p:nvSpPr>
          <p:cNvPr id="10" name="TextBox 1">
            <a:extLst>
              <a:ext uri="{FF2B5EF4-FFF2-40B4-BE49-F238E27FC236}">
                <a16:creationId xmlns:a16="http://schemas.microsoft.com/office/drawing/2014/main" id="{8549CDDD-661F-DCE8-2D1B-9250CFFB2EDB}"/>
              </a:ext>
            </a:extLst>
          </p:cNvPr>
          <p:cNvSpPr txBox="1"/>
          <p:nvPr/>
        </p:nvSpPr>
        <p:spPr>
          <a:xfrm>
            <a:off x="7275483" y="1643885"/>
            <a:ext cx="3872855" cy="707886"/>
          </a:xfrm>
          <a:prstGeom prst="rect">
            <a:avLst/>
          </a:prstGeom>
          <a:solidFill>
            <a:schemeClr val="bg1"/>
          </a:solidFill>
          <a:ln>
            <a:solidFill>
              <a:srgbClr val="2C5967"/>
            </a:solidFill>
          </a:ln>
        </p:spPr>
        <p:txBody>
          <a:bodyPr wrap="none" rtlCol="0">
            <a:spAutoFit/>
          </a:bodyPr>
          <a:lstStyle/>
          <a:p>
            <a:r>
              <a:rPr lang="en-US" sz="1400" b="0" i="0" dirty="0">
                <a:effectLst/>
                <a:latin typeface="OracleSansVF"/>
              </a:rPr>
              <a:t>Innovation releases (grey)</a:t>
            </a:r>
          </a:p>
          <a:p>
            <a:r>
              <a:rPr lang="en-US" sz="1400" b="0" i="0" dirty="0">
                <a:effectLst/>
                <a:latin typeface="OracleSansVF"/>
              </a:rPr>
              <a:t>Long Term Support (blue)</a:t>
            </a:r>
            <a:endParaRPr lang="en-US" sz="1400" dirty="0">
              <a:latin typeface="OracleSansVF"/>
            </a:endParaRPr>
          </a:p>
          <a:p>
            <a:r>
              <a:rPr lang="en-US" sz="1200" i="1" dirty="0">
                <a:latin typeface="OracleSansVF"/>
              </a:rPr>
              <a:t>Note: Numbering in the slide is an example and may change</a:t>
            </a:r>
          </a:p>
        </p:txBody>
      </p:sp>
    </p:spTree>
    <p:extLst>
      <p:ext uri="{BB962C8B-B14F-4D97-AF65-F5344CB8AC3E}">
        <p14:creationId xmlns:p14="http://schemas.microsoft.com/office/powerpoint/2010/main" val="7049514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938808-6A5C-0754-9AD4-814ED73E861C}"/>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2C266C9-200C-6D30-D0AA-9C55D4CF28C6}"/>
              </a:ext>
            </a:extLst>
          </p:cNvPr>
          <p:cNvSpPr>
            <a:spLocks noGrp="1"/>
          </p:cNvSpPr>
          <p:nvPr>
            <p:ph type="sldNum" sz="quarter" idx="12"/>
          </p:nvPr>
        </p:nvSpPr>
        <p:spPr>
          <a:xfrm>
            <a:off x="762000" y="6423660"/>
            <a:ext cx="365760" cy="365760"/>
          </a:xfrm>
        </p:spPr>
        <p:txBody>
          <a:bodyPr/>
          <a:lstStyle/>
          <a:p>
            <a:fld id="{345D60D9-5372-5F40-9443-0F9AE5BDC3C8}" type="slidenum">
              <a:rPr lang="en-US" smtClean="0"/>
              <a:pPr/>
              <a:t>9</a:t>
            </a:fld>
            <a:endParaRPr lang="en-US" dirty="0"/>
          </a:p>
        </p:txBody>
      </p:sp>
      <p:sp>
        <p:nvSpPr>
          <p:cNvPr id="3" name="Footer Placeholder 2">
            <a:extLst>
              <a:ext uri="{FF2B5EF4-FFF2-40B4-BE49-F238E27FC236}">
                <a16:creationId xmlns:a16="http://schemas.microsoft.com/office/drawing/2014/main" id="{AE5C12C8-02DC-6AAB-B8BA-7FA66A294B0E}"/>
              </a:ext>
            </a:extLst>
          </p:cNvPr>
          <p:cNvSpPr>
            <a:spLocks noGrp="1"/>
          </p:cNvSpPr>
          <p:nvPr>
            <p:ph type="ftr" sz="quarter" idx="11"/>
          </p:nvPr>
        </p:nvSpPr>
        <p:spPr>
          <a:xfrm>
            <a:off x="1127759" y="6423978"/>
            <a:ext cx="5745379" cy="365125"/>
          </a:xfrm>
        </p:spPr>
        <p:txBody>
          <a:bodyPr/>
          <a:lstStyle/>
          <a:p>
            <a:r>
              <a:rPr lang="en-US" dirty="0"/>
              <a:t>Copyright © 2024, Oracle</a:t>
            </a:r>
          </a:p>
        </p:txBody>
      </p:sp>
      <p:pic>
        <p:nvPicPr>
          <p:cNvPr id="13" name="Image 12">
            <a:extLst>
              <a:ext uri="{FF2B5EF4-FFF2-40B4-BE49-F238E27FC236}">
                <a16:creationId xmlns:a16="http://schemas.microsoft.com/office/drawing/2014/main" id="{48147621-34DF-D9EA-EADF-547259FF21C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844800" y="1012568"/>
            <a:ext cx="6502400" cy="4832864"/>
          </a:xfrm>
          <a:prstGeom prst="rect">
            <a:avLst/>
          </a:prstGeom>
        </p:spPr>
      </p:pic>
    </p:spTree>
    <p:extLst>
      <p:ext uri="{BB962C8B-B14F-4D97-AF65-F5344CB8AC3E}">
        <p14:creationId xmlns:p14="http://schemas.microsoft.com/office/powerpoint/2010/main" val="888920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Parent Master Pillars">
  <a:themeElements>
    <a:clrScheme name="Oracle Redwood 08-26-2020">
      <a:dk1>
        <a:srgbClr val="312D2A"/>
      </a:dk1>
      <a:lt1>
        <a:srgbClr val="FCFBFA"/>
      </a:lt1>
      <a:dk2>
        <a:srgbClr val="312D2A"/>
      </a:dk2>
      <a:lt2>
        <a:srgbClr val="FCFBFA"/>
      </a:lt2>
      <a:accent1>
        <a:srgbClr val="C74634"/>
      </a:accent1>
      <a:accent2>
        <a:srgbClr val="FACD62"/>
      </a:accent2>
      <a:accent3>
        <a:srgbClr val="94AFAF"/>
      </a:accent3>
      <a:accent4>
        <a:srgbClr val="2B6242"/>
      </a:accent4>
      <a:accent5>
        <a:srgbClr val="AE562C"/>
      </a:accent5>
      <a:accent6>
        <a:srgbClr val="759C6C"/>
      </a:accent6>
      <a:hlink>
        <a:srgbClr val="00688C"/>
      </a:hlink>
      <a:folHlink>
        <a:srgbClr val="00688C"/>
      </a:folHlink>
    </a:clrScheme>
    <a:fontScheme name="Oracle Sans Tabular">
      <a:majorFont>
        <a:latin typeface="Georgia"/>
        <a:ea typeface=""/>
        <a:cs typeface=""/>
      </a:majorFont>
      <a:minorFont>
        <a:latin typeface="Oracle Sans Tab"/>
        <a:ea typeface=""/>
        <a:cs typeface=""/>
      </a:minorFont>
    </a:fontScheme>
    <a:fmtScheme name="Flat">
      <a:fillStyleLst>
        <a:solidFill>
          <a:schemeClr val="phClr"/>
        </a:solidFill>
        <a:solidFill>
          <a:schemeClr val="phClr">
            <a:tint val="50000"/>
          </a:schemeClr>
        </a:solidFill>
        <a:solidFill>
          <a:schemeClr val="phClr">
            <a:shade val="65000"/>
          </a:schemeClr>
        </a:solidFill>
      </a:fillStyleLst>
      <a:lnStyleLst>
        <a:ln w="3175" cap="flat" cmpd="sng" algn="ctr">
          <a:solidFill>
            <a:schemeClr val="phClr">
              <a:shade val="65000"/>
            </a:schemeClr>
          </a:solidFill>
          <a:prstDash val="solid"/>
        </a:ln>
        <a:ln w="3175" cap="flat" cmpd="sng" algn="ctr">
          <a:solidFill>
            <a:schemeClr val="phClr"/>
          </a:solidFill>
          <a:prstDash val="solid"/>
        </a:ln>
        <a:ln w="0" cap="flat" cmpd="sng" algn="ctr">
          <a:noFill/>
        </a:ln>
      </a:lnStyleLst>
      <a:effectStyleLst>
        <a:effectStyle>
          <a:effectLst>
            <a:blur/>
          </a:effectLst>
        </a:effectStyle>
        <a:effectStyle>
          <a:effectLst>
            <a:blur/>
          </a:effectLst>
        </a:effectStyle>
        <a:effectStyle>
          <a:effectLst>
            <a:fillOverlay blend="darken">
              <a:solidFill>
                <a:schemeClr val="phClr">
                  <a:shade val="30000"/>
                </a:schemeClr>
              </a:solidFill>
            </a:fillOverlay>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custClrLst>
    <a:custClr name="Ocean">
      <a:srgbClr val="2C5967"/>
    </a:custClr>
    <a:custClr name="Surf">
      <a:srgbClr val="41817E"/>
    </a:custClr>
    <a:custClr name="Sand">
      <a:srgbClr val="E5DBBE"/>
    </a:custClr>
    <a:custClr name="Pebble">
      <a:srgbClr val="8B8580"/>
    </a:custClr>
    <a:custClr name="Granite">
      <a:srgbClr val="67605B"/>
    </a:custClr>
    <a:custClr name="Position 6">
      <a:srgbClr val="FFFFFF"/>
    </a:custClr>
    <a:custClr name="Highlight/hyperlink dark theme">
      <a:srgbClr val="F0CC71"/>
    </a:custClr>
    <a:custClr name="Highlight/numbered list light theme">
      <a:srgbClr val="AE562C"/>
    </a:custClr>
    <a:custClr name="Hyperlink light theme (default)">
      <a:srgbClr val="00688C"/>
    </a:custClr>
    <a:custClr name="Numbered list dark theme">
      <a:srgbClr val="759C6C"/>
    </a:custClr>
    <a:custClr name="Brand: Neutral 30">
      <a:srgbClr val="F1EFED"/>
    </a:custClr>
    <a:custClr name="Developer: Pebble 30">
      <a:srgbClr val="E7F0FD"/>
    </a:custClr>
    <a:custClr name="Database: Slate 30">
      <a:srgbClr val="E7F2F2"/>
    </a:custClr>
    <a:custClr name="Cloud Platform: Pine 30">
      <a:srgbClr val="E0F5E7"/>
    </a:custClr>
    <a:custClr name="Finance / Operations: Teal 30">
      <a:srgbClr val="E8F1F0"/>
    </a:custClr>
    <a:custClr name="NetSuite: Ocean 30">
      <a:srgbClr val="E7F2F5"/>
    </a:custClr>
    <a:custClr name="GBU: Lilac 30">
      <a:srgbClr val="EBEFFE"/>
    </a:custClr>
    <a:custClr name="CX/Marketing: Plum 30">
      <a:srgbClr val="F5ECFB"/>
    </a:custClr>
    <a:custClr name="HCM/HR: Rose 30">
      <a:srgbClr val="FBECEF"/>
    </a:custClr>
    <a:custClr name="SCM: Sienna 30">
      <a:srgbClr val="FCEDD9"/>
    </a:custClr>
    <a:custClr name="Brand: Neutral 70">
      <a:srgbClr val="AEA8A2"/>
    </a:custClr>
    <a:custClr name="Developer: Pebble 70">
      <a:srgbClr val="A2AAB6"/>
    </a:custClr>
    <a:custClr name="Database: Slate 70">
      <a:srgbClr val="99ADAE"/>
    </a:custClr>
    <a:custClr name="Cloud Platform: Pine 70">
      <a:srgbClr val="86B596"/>
    </a:custClr>
    <a:custClr name="Finance / Operations: Teal 70">
      <a:srgbClr val="89B2B0"/>
    </a:custClr>
    <a:custClr name="NetSuite: Ocean 70">
      <a:srgbClr val="81B2C3"/>
    </a:custClr>
    <a:custClr name="GBU: Lilac 70">
      <a:srgbClr val="A0A9C5"/>
    </a:custClr>
    <a:custClr name="CX/Marketing: Plum 70">
      <a:srgbClr val="B7A1C4"/>
    </a:custClr>
    <a:custClr name="HCM/HR: Rose 70">
      <a:srgbClr val="CE9BA7"/>
    </a:custClr>
    <a:custClr name="SCM: Sienna 70">
      <a:srgbClr val="D39F5D"/>
    </a:custClr>
    <a:custClr name="Brand: Neutral 140">
      <a:srgbClr val="514C47"/>
    </a:custClr>
    <a:custClr name="Developer: Pebble 140">
      <a:srgbClr val="494D53"/>
    </a:custClr>
    <a:custClr name="Database: Slate 140">
      <a:srgbClr val="464F4F"/>
    </a:custClr>
    <a:custClr name="Cloud Platform: Pine 140">
      <a:srgbClr val="33553C"/>
    </a:custClr>
    <a:custClr name="Finance / Operations: Teal 140">
      <a:srgbClr val="315357"/>
    </a:custClr>
    <a:custClr name="NetSuite: Ocean 140">
      <a:srgbClr val="2C5266"/>
    </a:custClr>
    <a:custClr name="GBU: Lilac 140">
      <a:srgbClr val="464C68"/>
    </a:custClr>
    <a:custClr name="CX/Marketing: Plum 140">
      <a:srgbClr val="594564"/>
    </a:custClr>
    <a:custClr name="HCM/HR: Rose 140">
      <a:srgbClr val="6C3F49"/>
    </a:custClr>
    <a:custClr name="SCM: Sienna 140">
      <a:srgbClr val="713F25"/>
    </a:custClr>
    <a:custClr name="Brand: Neutral 170">
      <a:srgbClr val="312D2A"/>
    </a:custClr>
    <a:custClr name="Developer: Pebble 170">
      <a:srgbClr val="2B2E32"/>
    </a:custClr>
    <a:custClr name="Database: Slate 170">
      <a:srgbClr val="2A2F2F"/>
    </a:custClr>
    <a:custClr name="Cloud Platform: Pine 170">
      <a:srgbClr val="1E3224"/>
    </a:custClr>
    <a:custClr name="Finance / Operations: Teal 170">
      <a:srgbClr val="1E3133"/>
    </a:custClr>
    <a:custClr name="NetSuite: Ocean 170">
      <a:srgbClr val="1A2F3F"/>
    </a:custClr>
    <a:custClr name="GBU: Lilac 170">
      <a:srgbClr val="2A2D3F"/>
    </a:custClr>
    <a:custClr name="CX/Marketing: Plum 170">
      <a:srgbClr val="36293C"/>
    </a:custClr>
    <a:custClr name="HCM/HR: Rose 170">
      <a:srgbClr val="41242B"/>
    </a:custClr>
    <a:custClr name="SCM: Sienna 170">
      <a:srgbClr val="442616"/>
    </a:custClr>
  </a:custClrLst>
  <a:extLst>
    <a:ext uri="{05A4C25C-085E-4340-85A3-A5531E510DB2}">
      <thm15:themeFamily xmlns:thm15="http://schemas.microsoft.com/office/thememl/2012/main" name="Oracle-Redwood-Modern-MarketingPPT-Template_c2024" id="{0AA16447-B6A7-0448-A9FE-6C6717A5B102}" vid="{E0B52752-1773-EC4E-B5CA-1C4AF3DB1A33}"/>
    </a:ext>
  </a:extLst>
</a:theme>
</file>

<file path=ppt/theme/theme2.xml><?xml version="1.0" encoding="utf-8"?>
<a:theme xmlns:a="http://schemas.openxmlformats.org/drawingml/2006/main" name="Office Theme">
  <a:themeElements>
    <a:clrScheme name="Oracle 1.13 original colors">
      <a:dk1>
        <a:srgbClr val="312D2A"/>
      </a:dk1>
      <a:lt1>
        <a:srgbClr val="FCFBFA"/>
      </a:lt1>
      <a:dk2>
        <a:srgbClr val="312D2A"/>
      </a:dk2>
      <a:lt2>
        <a:srgbClr val="FCFBFA"/>
      </a:lt2>
      <a:accent1>
        <a:srgbClr val="C74634"/>
      </a:accent1>
      <a:accent2>
        <a:srgbClr val="FACD62"/>
      </a:accent2>
      <a:accent3>
        <a:srgbClr val="94AFAF"/>
      </a:accent3>
      <a:accent4>
        <a:srgbClr val="2B6242"/>
      </a:accent4>
      <a:accent5>
        <a:srgbClr val="AE562C"/>
      </a:accent5>
      <a:accent6>
        <a:srgbClr val="759C6C"/>
      </a:accent6>
      <a:hlink>
        <a:srgbClr val="2C5967"/>
      </a:hlink>
      <a:folHlink>
        <a:srgbClr val="2C5967"/>
      </a:folHlink>
    </a:clrScheme>
    <a:fontScheme name="Oracle">
      <a:majorFont>
        <a:latin typeface="Georgia"/>
        <a:ea typeface=""/>
        <a:cs typeface=""/>
      </a:majorFont>
      <a:minorFont>
        <a:latin typeface="Oracle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racle 1.13 original colors">
      <a:dk1>
        <a:srgbClr val="312D2A"/>
      </a:dk1>
      <a:lt1>
        <a:srgbClr val="FCFBFA"/>
      </a:lt1>
      <a:dk2>
        <a:srgbClr val="312D2A"/>
      </a:dk2>
      <a:lt2>
        <a:srgbClr val="FCFBFA"/>
      </a:lt2>
      <a:accent1>
        <a:srgbClr val="C74634"/>
      </a:accent1>
      <a:accent2>
        <a:srgbClr val="FACD62"/>
      </a:accent2>
      <a:accent3>
        <a:srgbClr val="94AFAF"/>
      </a:accent3>
      <a:accent4>
        <a:srgbClr val="2B6242"/>
      </a:accent4>
      <a:accent5>
        <a:srgbClr val="AE562C"/>
      </a:accent5>
      <a:accent6>
        <a:srgbClr val="759C6C"/>
      </a:accent6>
      <a:hlink>
        <a:srgbClr val="2C5967"/>
      </a:hlink>
      <a:folHlink>
        <a:srgbClr val="2C5967"/>
      </a:folHlink>
    </a:clrScheme>
    <a:fontScheme name="Oracle">
      <a:majorFont>
        <a:latin typeface="Georgia"/>
        <a:ea typeface=""/>
        <a:cs typeface=""/>
      </a:majorFont>
      <a:minorFont>
        <a:latin typeface="Oracle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racle Redwood 06-2020">
    <a:dk1>
      <a:srgbClr val="312D2A"/>
    </a:dk1>
    <a:lt1>
      <a:srgbClr val="FCFBFA"/>
    </a:lt1>
    <a:dk2>
      <a:srgbClr val="312D2A"/>
    </a:dk2>
    <a:lt2>
      <a:srgbClr val="FCFBFA"/>
    </a:lt2>
    <a:accent1>
      <a:srgbClr val="C74634"/>
    </a:accent1>
    <a:accent2>
      <a:srgbClr val="FACD62"/>
    </a:accent2>
    <a:accent3>
      <a:srgbClr val="94AFAF"/>
    </a:accent3>
    <a:accent4>
      <a:srgbClr val="2B6242"/>
    </a:accent4>
    <a:accent5>
      <a:srgbClr val="AE562C"/>
    </a:accent5>
    <a:accent6>
      <a:srgbClr val="759C6C"/>
    </a:accent6>
    <a:hlink>
      <a:srgbClr val="2C5967"/>
    </a:hlink>
    <a:folHlink>
      <a:srgbClr val="2C5967"/>
    </a:folHlink>
  </a:clrScheme>
</a:themeOverride>
</file>

<file path=docProps/app.xml><?xml version="1.0" encoding="utf-8"?>
<Properties xmlns="http://schemas.openxmlformats.org/officeDocument/2006/extended-properties" xmlns:vt="http://schemas.openxmlformats.org/officeDocument/2006/docPropsVTypes">
  <Template/>
  <TotalTime>16864</TotalTime>
  <Words>3579</Words>
  <Application>Microsoft Macintosh PowerPoint</Application>
  <PresentationFormat>Grand écran</PresentationFormat>
  <Paragraphs>763</Paragraphs>
  <Slides>54</Slides>
  <Notes>4</Notes>
  <HiddenSlides>3</HiddenSlides>
  <MMClips>0</MMClips>
  <ScaleCrop>false</ScaleCrop>
  <HeadingPairs>
    <vt:vector size="6" baseType="variant">
      <vt:variant>
        <vt:lpstr>Polices utilisées</vt:lpstr>
      </vt:variant>
      <vt:variant>
        <vt:i4>15</vt:i4>
      </vt:variant>
      <vt:variant>
        <vt:lpstr>Thème</vt:lpstr>
      </vt:variant>
      <vt:variant>
        <vt:i4>1</vt:i4>
      </vt:variant>
      <vt:variant>
        <vt:lpstr>Titres des diapositives</vt:lpstr>
      </vt:variant>
      <vt:variant>
        <vt:i4>54</vt:i4>
      </vt:variant>
    </vt:vector>
  </HeadingPairs>
  <TitlesOfParts>
    <vt:vector size="70" baseType="lpstr">
      <vt:lpstr>.AppleSystemUIFont</vt:lpstr>
      <vt:lpstr>Arial</vt:lpstr>
      <vt:lpstr>Calibri</vt:lpstr>
      <vt:lpstr>Courier New</vt:lpstr>
      <vt:lpstr>Menlo</vt:lpstr>
      <vt:lpstr>Oracle Sans</vt:lpstr>
      <vt:lpstr>Oracle Sans Extra Bold</vt:lpstr>
      <vt:lpstr>Oracle Sans Light</vt:lpstr>
      <vt:lpstr>Oracle Sans Tab</vt:lpstr>
      <vt:lpstr>Oracle Sans Tab Bold</vt:lpstr>
      <vt:lpstr>Oracle Sans Tab Light</vt:lpstr>
      <vt:lpstr>OracleSansVF</vt:lpstr>
      <vt:lpstr>Profile Light</vt:lpstr>
      <vt:lpstr>System Font Regular</vt:lpstr>
      <vt:lpstr>Wingdings</vt:lpstr>
      <vt:lpstr>Parent Master Pillars</vt:lpstr>
      <vt:lpstr>Modernisez la haute disponibilité de votre MySQL </vt:lpstr>
      <vt:lpstr>Emmanuel COLUSSI</vt:lpstr>
      <vt:lpstr>Agenda</vt:lpstr>
      <vt:lpstr>Présentation PowerPoint</vt:lpstr>
      <vt:lpstr>Présentation PowerPoint</vt:lpstr>
      <vt:lpstr>MySQL Enterprise Edition</vt:lpstr>
      <vt:lpstr>Présentation PowerPoint</vt:lpstr>
      <vt:lpstr>Présentation PowerPoint</vt:lpstr>
      <vt:lpstr>Présentation PowerPoint</vt:lpstr>
      <vt:lpstr>Présentation PowerPoint</vt:lpstr>
      <vt:lpstr>Présentation PowerPoint</vt:lpstr>
      <vt:lpstr>MySQL InnoDB Cluster</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MySQL InnoDB Cluster</vt:lpstr>
      <vt:lpstr>Présentation PowerPoint</vt:lpstr>
      <vt:lpstr>Présentation PowerPoint</vt:lpstr>
      <vt:lpstr>Présentation PowerPoint</vt:lpstr>
      <vt:lpstr>Présentation PowerPoint</vt:lpstr>
      <vt:lpstr>MySQL InnoDB Cluster</vt:lpstr>
      <vt:lpstr>Présentation PowerPoint</vt:lpstr>
      <vt:lpstr>Présentation PowerPoint</vt:lpstr>
      <vt:lpstr>Présentation PowerPoint</vt:lpstr>
      <vt:lpstr>Présentation PowerPoint</vt:lpstr>
      <vt:lpstr>MySQL InnoDB Cluster</vt:lpstr>
      <vt:lpstr>Présentation PowerPoint</vt:lpstr>
      <vt:lpstr>Présentation PowerPoint</vt:lpstr>
      <vt:lpstr>Présentation PowerPoint</vt:lpstr>
      <vt:lpstr>Présentation PowerPoint</vt:lpstr>
      <vt:lpstr>Présentation PowerPoint</vt:lpstr>
      <vt:lpstr>Présentation PowerPoint</vt:lpstr>
      <vt:lpstr>MySQL InnoDB Cluster</vt:lpstr>
      <vt:lpstr>Présentation PowerPoint</vt:lpstr>
      <vt:lpstr>Présentation PowerPoint</vt:lpstr>
      <vt:lpstr>Présentation PowerPoint</vt:lpstr>
      <vt:lpstr>Monitoring</vt:lpstr>
      <vt:lpstr>Présentation PowerPoint</vt:lpstr>
      <vt:lpstr>Demonstration</vt:lpstr>
      <vt:lpstr>Demonstration infrastructure</vt:lpstr>
      <vt:lpstr>Demonstration scénario</vt:lpstr>
      <vt:lpstr>Présentation PowerPoint</vt:lpstr>
      <vt:lpstr>Key takeaways</vt:lpstr>
      <vt:lpstr>Présentation PowerPoint</vt:lpstr>
      <vt:lpstr>Thank you</vt:lpstr>
      <vt:lpstr>Présentation PowerPoint</vt:lpstr>
    </vt:vector>
  </TitlesOfParts>
  <Manager/>
  <Company>ORACLE - MySQL</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MySQL EE AZQORE</dc:title>
  <dc:subject/>
  <dc:creator>Emmanuel COLUSSI</dc:creator>
  <cp:keywords/>
  <dc:description/>
  <cp:lastModifiedBy>Emmanuel COLUSSI</cp:lastModifiedBy>
  <cp:revision>179</cp:revision>
  <dcterms:created xsi:type="dcterms:W3CDTF">2024-08-09T05:06:20Z</dcterms:created>
  <dcterms:modified xsi:type="dcterms:W3CDTF">2025-10-07T09:09:52Z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XPowerLiteLastOptimized">
    <vt:lpwstr>2231507</vt:lpwstr>
  </property>
  <property fmtid="{D5CDD505-2E9C-101B-9397-08002B2CF9AE}" pid="3" name="NXPowerLiteSettings">
    <vt:lpwstr>C700052003A000</vt:lpwstr>
  </property>
  <property fmtid="{D5CDD505-2E9C-101B-9397-08002B2CF9AE}" pid="4" name="NXPowerLiteVersion">
    <vt:lpwstr>D8.0.11</vt:lpwstr>
  </property>
</Properties>
</file>